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8" r:id="rId3"/>
    <p:sldId id="320" r:id="rId4"/>
    <p:sldId id="1283" r:id="rId5"/>
    <p:sldId id="11288" r:id="rId6"/>
    <p:sldId id="1282" r:id="rId7"/>
    <p:sldId id="11286" r:id="rId8"/>
    <p:sldId id="11287" r:id="rId9"/>
    <p:sldId id="821" r:id="rId10"/>
    <p:sldId id="11285" r:id="rId11"/>
    <p:sldId id="1285" r:id="rId12"/>
    <p:sldId id="1284" r:id="rId13"/>
    <p:sldId id="817" r:id="rId14"/>
    <p:sldId id="816" r:id="rId15"/>
    <p:sldId id="11289" r:id="rId16"/>
    <p:sldId id="11290" r:id="rId17"/>
    <p:sldId id="820" r:id="rId18"/>
    <p:sldId id="819" r:id="rId19"/>
    <p:sldId id="829" r:id="rId20"/>
    <p:sldId id="831" r:id="rId21"/>
    <p:sldId id="837" r:id="rId22"/>
    <p:sldId id="833" r:id="rId23"/>
    <p:sldId id="835" r:id="rId24"/>
    <p:sldId id="11294" r:id="rId25"/>
    <p:sldId id="804" r:id="rId26"/>
    <p:sldId id="1276" r:id="rId27"/>
    <p:sldId id="127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935"/>
    <a:srgbClr val="232743"/>
    <a:srgbClr val="FFFF99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1033" autoAdjust="0"/>
  </p:normalViewPr>
  <p:slideViewPr>
    <p:cSldViewPr snapToGrid="0">
      <p:cViewPr varScale="1">
        <p:scale>
          <a:sx n="83" d="100"/>
          <a:sy n="83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falcone\Downloads\RTIR%20Metrics%20FY19FY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enno365-my.sharepoint.com/personal/nfalcone_upenn_edu/Documents/Presentations/SUG/2025/RTIR%20Metrics%20FY19FY25_UPDATED0708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falcone\Downloads\RTIR%20Metrics%20FY19FY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falcone\Downloads\RTIR%20Metrics%20FY19FY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falcone\Downloads\RTIR%20Metrics%20FY19FY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falcone\Downloads\RTIR%20Metrics%20FY19FY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'Incident Counts'!$A$20:$X$20</c:f>
          <c:strCache>
            <c:ptCount val="24"/>
            <c:pt idx="0">
              <c:v>Incident Counts FY19-FY25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815488351215662E-2"/>
          <c:y val="0.16124439021908049"/>
          <c:w val="0.92114015863082965"/>
          <c:h val="0.7282011794796510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'Incident Counts'!$A$22:$A$26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'Incident Counts'!$B$22:$B$26</c:f>
              <c:numCache>
                <c:formatCode>#,##0</c:formatCode>
                <c:ptCount val="5"/>
                <c:pt idx="0">
                  <c:v>1889</c:v>
                </c:pt>
                <c:pt idx="1">
                  <c:v>2094</c:v>
                </c:pt>
                <c:pt idx="2">
                  <c:v>3778</c:v>
                </c:pt>
                <c:pt idx="3">
                  <c:v>3959</c:v>
                </c:pt>
                <c:pt idx="4">
                  <c:v>2540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2-40A9-8B0A-D2A25591591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00177304"/>
        <c:axId val="700176520"/>
      </c:barChart>
      <c:catAx>
        <c:axId val="70017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76520"/>
        <c:crosses val="autoZero"/>
        <c:auto val="1"/>
        <c:lblAlgn val="ctr"/>
        <c:lblOffset val="100"/>
        <c:noMultiLvlLbl val="0"/>
      </c:catAx>
      <c:valAx>
        <c:axId val="70017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7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851485148514851E-2"/>
          <c:y val="0"/>
          <c:w val="0.83362702457118565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BF5-457B-81FF-B7DDE5E50716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BF5-457B-81FF-B7DDE5E50716}"/>
              </c:ext>
            </c:extLst>
          </c:dPt>
          <c:dPt>
            <c:idx val="2"/>
            <c:bubble3D val="0"/>
            <c:explosion val="2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BF5-457B-81FF-B7DDE5E50716}"/>
              </c:ext>
            </c:extLst>
          </c:dPt>
          <c:dPt>
            <c:idx val="3"/>
            <c:bubble3D val="0"/>
            <c:explosion val="18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BF5-457B-81FF-B7DDE5E507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BF5-457B-81FF-B7DDE5E507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BF5-457B-81FF-B7DDE5E5071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BF5-457B-81FF-B7DDE5E5071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BF5-457B-81FF-B7DDE5E50716}"/>
              </c:ext>
            </c:extLst>
          </c:dPt>
          <c:dLbls>
            <c:dLbl>
              <c:idx val="0"/>
              <c:layout>
                <c:manualLayout>
                  <c:x val="6.3500403798896307E-2"/>
                  <c:y val="6.7945282994602896E-2"/>
                </c:manualLayout>
              </c:layout>
              <c:tx>
                <c:rich>
                  <a:bodyPr/>
                  <a:lstStyle/>
                  <a:p>
                    <a:fld id="{FAFDEF0C-6D9A-47AB-B40C-6905B983062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8BA8A8A6-953C-47C4-8661-6FBA34A9D10F}" type="PERCENTAGE">
                      <a:rPr lang="en-US" baseline="0"/>
                      <a:pPr/>
                      <a:t>[PERCENTAGE]</a:t>
                    </a:fld>
                    <a:r>
                      <a:rPr lang="en-US" baseline="0"/>
                      <a:t> (</a:t>
                    </a:r>
                    <a:fld id="{44A510EC-8F2A-4378-9338-2C36532A4DFB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F5-457B-81FF-B7DDE5E50716}"/>
                </c:ext>
              </c:extLst>
            </c:dLbl>
            <c:dLbl>
              <c:idx val="1"/>
              <c:layout>
                <c:manualLayout>
                  <c:x val="-7.7818031038722965E-2"/>
                  <c:y val="1.0666666666666666E-2"/>
                </c:manualLayout>
              </c:layout>
              <c:tx>
                <c:rich>
                  <a:bodyPr/>
                  <a:lstStyle/>
                  <a:p>
                    <a:fld id="{687C2ADE-1280-402E-9855-EE1E1480B9B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16DA1E4E-8755-4CA1-B131-76D40969A97E}" type="PERCENTAGE">
                      <a:rPr lang="en-US" baseline="0"/>
                      <a:pPr/>
                      <a:t>[PERCENTAGE]</a:t>
                    </a:fld>
                    <a:r>
                      <a:rPr lang="en-US" baseline="0"/>
                      <a:t> (</a:t>
                    </a:r>
                    <a:fld id="{8C323F1E-6F37-4AA6-8440-3854187ABC05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6908857205886"/>
                      <c:h val="7.80586186902675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F5-457B-81FF-B7DDE5E50716}"/>
                </c:ext>
              </c:extLst>
            </c:dLbl>
            <c:dLbl>
              <c:idx val="2"/>
              <c:layout>
                <c:manualLayout>
                  <c:x val="-8.2508250825082535E-2"/>
                  <c:y val="-3.5555555555555575E-3"/>
                </c:manualLayout>
              </c:layout>
              <c:tx>
                <c:rich>
                  <a:bodyPr/>
                  <a:lstStyle/>
                  <a:p>
                    <a:fld id="{3A848AFB-C067-4EDF-B9EB-F922764233E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0310544-047F-4246-830D-727F70BCA871}" type="PERCENTAGE">
                      <a:rPr lang="en-US" baseline="0"/>
                      <a:pPr/>
                      <a:t>[PERCENTAGE]</a:t>
                    </a:fld>
                    <a:r>
                      <a:rPr lang="en-US" baseline="0"/>
                      <a:t> (</a:t>
                    </a:r>
                    <a:fld id="{8ED91DAA-0461-4A6D-A420-43D9321B9AD1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F5-457B-81FF-B7DDE5E50716}"/>
                </c:ext>
              </c:extLst>
            </c:dLbl>
            <c:dLbl>
              <c:idx val="3"/>
              <c:layout>
                <c:manualLayout>
                  <c:x val="-1.2636264784911472E-2"/>
                  <c:y val="2.5251476592918157E-2"/>
                </c:manualLayout>
              </c:layout>
              <c:tx>
                <c:rich>
                  <a:bodyPr/>
                  <a:lstStyle/>
                  <a:p>
                    <a:fld id="{581DBE0E-FDB4-451B-9335-1CA768D9C93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33E2FFE-4DF7-4C08-A5BC-7B45460B2784}" type="PERCENTAGE">
                      <a:rPr lang="en-US" baseline="0"/>
                      <a:pPr/>
                      <a:t>[PERCENTAGE]</a:t>
                    </a:fld>
                    <a:r>
                      <a:rPr lang="en-US" baseline="0"/>
                      <a:t> (</a:t>
                    </a:r>
                    <a:fld id="{2A2B4CB7-6CEB-43A9-93CE-25FCC13221B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F5-457B-81FF-B7DDE5E50716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'Incidents By Type'!$A$22:$A$29</c:f>
              <c:strCache>
                <c:ptCount val="7"/>
                <c:pt idx="0">
                  <c:v>Consulting</c:v>
                </c:pt>
                <c:pt idx="1">
                  <c:v>Phish Clicked</c:v>
                </c:pt>
                <c:pt idx="2">
                  <c:v>Vulnerability</c:v>
                </c:pt>
                <c:pt idx="3">
                  <c:v>Vulnerability - Critical</c:v>
                </c:pt>
                <c:pt idx="4">
                  <c:v>Credential exposure</c:v>
                </c:pt>
                <c:pt idx="5">
                  <c:v>Host compromise</c:v>
                </c:pt>
                <c:pt idx="6">
                  <c:v>PennKey compromise</c:v>
                </c:pt>
              </c:strCache>
            </c:strRef>
          </c:cat>
          <c:val>
            <c:numRef>
              <c:f>'Incidents By Type'!$B$22:$B$29</c:f>
              <c:numCache>
                <c:formatCode>General</c:formatCode>
                <c:ptCount val="8"/>
                <c:pt idx="0">
                  <c:v>3655</c:v>
                </c:pt>
                <c:pt idx="1">
                  <c:v>2289</c:v>
                </c:pt>
                <c:pt idx="2">
                  <c:v>1954</c:v>
                </c:pt>
                <c:pt idx="3">
                  <c:v>1505</c:v>
                </c:pt>
                <c:pt idx="4">
                  <c:v>1277</c:v>
                </c:pt>
                <c:pt idx="5">
                  <c:v>1127</c:v>
                </c:pt>
                <c:pt idx="6">
                  <c:v>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F5-457B-81FF-B7DDE5E50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'Host Compromises'!$B$21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'Host Compromises'!$A$22:$A$26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'Host Compromises'!$B$22:$B$26</c:f>
              <c:numCache>
                <c:formatCode>#,##0</c:formatCode>
                <c:ptCount val="5"/>
                <c:pt idx="0">
                  <c:v>80</c:v>
                </c:pt>
                <c:pt idx="1">
                  <c:v>107</c:v>
                </c:pt>
                <c:pt idx="2" formatCode="General">
                  <c:v>290</c:v>
                </c:pt>
                <c:pt idx="3" formatCode="General">
                  <c:v>474</c:v>
                </c:pt>
                <c:pt idx="4" formatCode="General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5-46B7-A966-7E507F953B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00183968"/>
        <c:axId val="700193768"/>
      </c:barChart>
      <c:catAx>
        <c:axId val="7001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93768"/>
        <c:crosses val="autoZero"/>
        <c:auto val="1"/>
        <c:lblAlgn val="ctr"/>
        <c:lblOffset val="100"/>
        <c:noMultiLvlLbl val="0"/>
      </c:catAx>
      <c:valAx>
        <c:axId val="700193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0018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'Host Compromise by Source'!$B$23</c:f>
              <c:strCache>
                <c:ptCount val="1"/>
                <c:pt idx="0">
                  <c:v>Proactive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'Host Compromise by Source'!$A$24:$A$28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'Host Compromise by Source'!$B$24:$B$28</c:f>
              <c:numCache>
                <c:formatCode>#,##0</c:formatCode>
                <c:ptCount val="5"/>
                <c:pt idx="0">
                  <c:v>74</c:v>
                </c:pt>
                <c:pt idx="1">
                  <c:v>75</c:v>
                </c:pt>
                <c:pt idx="2">
                  <c:v>281</c:v>
                </c:pt>
                <c:pt idx="3">
                  <c:v>467</c:v>
                </c:pt>
                <c:pt idx="4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2-49A5-BF1E-0734FFA8EBA7}"/>
            </c:ext>
          </c:extLst>
        </c:ser>
        <c:ser>
          <c:idx val="1"/>
          <c:order val="1"/>
          <c:tx>
            <c:strRef>
              <c:f>'Host Compromise by Source'!$C$23</c:f>
              <c:strCache>
                <c:ptCount val="1"/>
                <c:pt idx="0">
                  <c:v>Internal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'Host Compromise by Source'!$A$24:$A$28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'Host Compromise by Source'!$C$24:$C$28</c:f>
              <c:numCache>
                <c:formatCode>#,##0</c:formatCode>
                <c:ptCount val="5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2-49A5-BF1E-0734FFA8EBA7}"/>
            </c:ext>
          </c:extLst>
        </c:ser>
        <c:ser>
          <c:idx val="2"/>
          <c:order val="2"/>
          <c:tx>
            <c:strRef>
              <c:f>'Host Compromise by Source'!$D$23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'Host Compromise by Source'!$A$24:$A$28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'Host Compromise by Source'!$D$24:$D$28</c:f>
              <c:numCache>
                <c:formatCode>#,##0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2-49A5-BF1E-0734FFA8EB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700194160"/>
        <c:axId val="700194944"/>
        <c:extLst/>
      </c:barChart>
      <c:catAx>
        <c:axId val="70019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94944"/>
        <c:crosses val="autoZero"/>
        <c:auto val="1"/>
        <c:lblAlgn val="ctr"/>
        <c:lblOffset val="100"/>
        <c:noMultiLvlLbl val="0"/>
      </c:catAx>
      <c:valAx>
        <c:axId val="700194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0019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'Host Compromise by Affiliation'!$A$20:$X$20</c:f>
              <c:strCache>
                <c:ptCount val="24"/>
                <c:pt idx="0">
                  <c:v>Host Compromise (non-UPHS) FY25 by Affiliation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7283-477C-8E22-23645F1040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7283-477C-8E22-23645F10409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7283-477C-8E22-23645F10409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7283-477C-8E22-23645F10409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7283-477C-8E22-23645F104097}"/>
              </c:ext>
            </c:extLst>
          </c:dPt>
          <c:cat>
            <c:strRef>
              <c:f>'Host Compromise by Affiliation'!$B$21:$F$21</c:f>
              <c:strCache>
                <c:ptCount val="5"/>
                <c:pt idx="0">
                  <c:v>Student</c:v>
                </c:pt>
                <c:pt idx="1">
                  <c:v>Staff</c:v>
                </c:pt>
                <c:pt idx="2">
                  <c:v>Faculty</c:v>
                </c:pt>
                <c:pt idx="3">
                  <c:v>All Other</c:v>
                </c:pt>
                <c:pt idx="4">
                  <c:v>CTSY</c:v>
                </c:pt>
              </c:strCache>
            </c:strRef>
          </c:cat>
          <c:val>
            <c:numRef>
              <c:f>'Host Compromise by Affiliation'!$B$22:$F$22</c:f>
              <c:numCache>
                <c:formatCode>#,##0</c:formatCode>
                <c:ptCount val="5"/>
                <c:pt idx="0">
                  <c:v>83</c:v>
                </c:pt>
                <c:pt idx="1">
                  <c:v>9</c:v>
                </c:pt>
                <c:pt idx="2">
                  <c:v>10</c:v>
                </c:pt>
                <c:pt idx="3">
                  <c:v>17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83-477C-8E22-23645F104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55908668876783E-2"/>
          <c:y val="0.84282667198245798"/>
          <c:w val="0.32624858504217508"/>
          <c:h val="0.13466981184313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'Credential Compromise by FY'!$A$20:$V$20</c:f>
          <c:strCache>
            <c:ptCount val="22"/>
            <c:pt idx="0">
              <c:v>Credential Compromise FY19-FY25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245614035087723E-3"/>
          <c:y val="0.20570686423989201"/>
          <c:w val="0.96912280701754383"/>
          <c:h val="0.54973299730057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'Credential Compromise by FY'!$B$21</c:f>
              <c:strCache>
                <c:ptCount val="1"/>
                <c:pt idx="0">
                  <c:v>PennKey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'Credential Compromise by FY'!$A$22:$A$26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'Credential Compromise by FY'!$B$22:$B$26</c:f>
              <c:numCache>
                <c:formatCode>#,##0</c:formatCode>
                <c:ptCount val="5"/>
                <c:pt idx="0">
                  <c:v>620</c:v>
                </c:pt>
                <c:pt idx="1">
                  <c:v>6</c:v>
                </c:pt>
                <c:pt idx="2">
                  <c:v>109</c:v>
                </c:pt>
                <c:pt idx="3">
                  <c:v>169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0-4C27-B0DE-16E6EA053863}"/>
            </c:ext>
          </c:extLst>
        </c:ser>
        <c:ser>
          <c:idx val="1"/>
          <c:order val="1"/>
          <c:tx>
            <c:strRef>
              <c:f>'Credential Compromise by FY'!$C$21</c:f>
              <c:strCache>
                <c:ptCount val="1"/>
                <c:pt idx="0">
                  <c:v>Email Account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'Credential Compromise by FY'!$A$22:$A$26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'Credential Compromise by FY'!$C$22:$C$26</c:f>
              <c:numCache>
                <c:formatCode>#,##0</c:formatCode>
                <c:ptCount val="5"/>
                <c:pt idx="0">
                  <c:v>10</c:v>
                </c:pt>
                <c:pt idx="1">
                  <c:v>18</c:v>
                </c:pt>
                <c:pt idx="2">
                  <c:v>16</c:v>
                </c:pt>
                <c:pt idx="3">
                  <c:v>13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0-4C27-B0DE-16E6EA053863}"/>
            </c:ext>
          </c:extLst>
        </c:ser>
        <c:ser>
          <c:idx val="2"/>
          <c:order val="2"/>
          <c:tx>
            <c:strRef>
              <c:f>'Credential Compromise by FY'!$D$21</c:f>
              <c:strCache>
                <c:ptCount val="1"/>
                <c:pt idx="0">
                  <c:v>Other Credential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'Credential Compromise by FY'!$A$22:$A$26</c:f>
              <c:strCache>
                <c:ptCount val="5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  <c:pt idx="4">
                  <c:v>FY25</c:v>
                </c:pt>
              </c:strCache>
            </c:strRef>
          </c:cat>
          <c:val>
            <c:numRef>
              <c:f>'Credential Compromise by FY'!$D$22:$D$26</c:f>
              <c:numCache>
                <c:formatCode>#,##0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1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C0-4C27-B0DE-16E6EA0538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0195336"/>
        <c:axId val="700184360"/>
      </c:barChart>
      <c:catAx>
        <c:axId val="70019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84360"/>
        <c:crosses val="autoZero"/>
        <c:auto val="1"/>
        <c:lblAlgn val="ctr"/>
        <c:lblOffset val="100"/>
        <c:noMultiLvlLbl val="0"/>
      </c:catAx>
      <c:valAx>
        <c:axId val="700184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70019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34222463544834"/>
          <c:y val="0.89630205320792389"/>
          <c:w val="0.43379695566743159"/>
          <c:h val="9.007876537638226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37D40-7218-614D-B3D1-91B3B97C1D2B}" type="doc">
      <dgm:prSet loTypeId="urn:microsoft.com/office/officeart/2005/8/layout/default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EDEB35-757F-8E49-B7C1-A4AC87A4BCED}">
      <dgm:prSet phldrT="[Text]"/>
      <dgm:spPr>
        <a:solidFill>
          <a:srgbClr val="1C2D5F"/>
        </a:solidFill>
      </dgm:spPr>
      <dgm:t>
        <a:bodyPr/>
        <a:lstStyle/>
        <a:p>
          <a:r>
            <a:rPr lang="en-US" dirty="0"/>
            <a:t>Security Operations</a:t>
          </a:r>
        </a:p>
      </dgm:t>
    </dgm:pt>
    <dgm:pt modelId="{A01864BD-B458-C54D-915F-8CFE9AB0A105}" type="parTrans" cxnId="{2E70C4EB-22C2-1644-AA4A-ED1B979BBF31}">
      <dgm:prSet/>
      <dgm:spPr/>
      <dgm:t>
        <a:bodyPr/>
        <a:lstStyle/>
        <a:p>
          <a:endParaRPr lang="en-US"/>
        </a:p>
      </dgm:t>
    </dgm:pt>
    <dgm:pt modelId="{7B14A051-DAE2-514F-B02B-224EA4F309A7}" type="sibTrans" cxnId="{2E70C4EB-22C2-1644-AA4A-ED1B979BBF31}">
      <dgm:prSet/>
      <dgm:spPr/>
      <dgm:t>
        <a:bodyPr/>
        <a:lstStyle/>
        <a:p>
          <a:endParaRPr lang="en-US"/>
        </a:p>
      </dgm:t>
    </dgm:pt>
    <dgm:pt modelId="{711919F2-971E-A046-887E-50A850F5C79F}">
      <dgm:prSet/>
      <dgm:spPr>
        <a:solidFill>
          <a:srgbClr val="1C2D5F"/>
        </a:solidFill>
      </dgm:spPr>
      <dgm:t>
        <a:bodyPr/>
        <a:lstStyle/>
        <a:p>
          <a:r>
            <a:rPr lang="en-US"/>
            <a:t>Consultations</a:t>
          </a:r>
          <a:endParaRPr lang="en-US" dirty="0"/>
        </a:p>
      </dgm:t>
    </dgm:pt>
    <dgm:pt modelId="{84413163-43B6-9C4C-8A50-CE893F47CC7D}" type="parTrans" cxnId="{449EDCB7-27BA-2649-AE69-9E6E09EE1731}">
      <dgm:prSet/>
      <dgm:spPr/>
      <dgm:t>
        <a:bodyPr/>
        <a:lstStyle/>
        <a:p>
          <a:endParaRPr lang="en-US"/>
        </a:p>
      </dgm:t>
    </dgm:pt>
    <dgm:pt modelId="{BAB82940-271C-9F4C-8862-4838962DED35}" type="sibTrans" cxnId="{449EDCB7-27BA-2649-AE69-9E6E09EE1731}">
      <dgm:prSet/>
      <dgm:spPr/>
      <dgm:t>
        <a:bodyPr/>
        <a:lstStyle/>
        <a:p>
          <a:endParaRPr lang="en-US"/>
        </a:p>
      </dgm:t>
    </dgm:pt>
    <dgm:pt modelId="{ACF5F802-0F1E-B948-9327-E426A188FA92}">
      <dgm:prSet/>
      <dgm:spPr>
        <a:solidFill>
          <a:srgbClr val="A63934"/>
        </a:solidFill>
      </dgm:spPr>
      <dgm:t>
        <a:bodyPr/>
        <a:lstStyle/>
        <a:p>
          <a:r>
            <a:rPr lang="en-US" dirty="0"/>
            <a:t>Risks &amp; Threats</a:t>
          </a:r>
        </a:p>
      </dgm:t>
    </dgm:pt>
    <dgm:pt modelId="{65FC97D2-C631-1D4D-986D-429AFDD8B672}" type="parTrans" cxnId="{27396B55-CB46-654F-9D5F-0FB47DD66C7B}">
      <dgm:prSet/>
      <dgm:spPr/>
      <dgm:t>
        <a:bodyPr/>
        <a:lstStyle/>
        <a:p>
          <a:endParaRPr lang="en-US"/>
        </a:p>
      </dgm:t>
    </dgm:pt>
    <dgm:pt modelId="{387256A0-66F0-B746-BD78-24A90B603221}" type="sibTrans" cxnId="{27396B55-CB46-654F-9D5F-0FB47DD66C7B}">
      <dgm:prSet/>
      <dgm:spPr/>
      <dgm:t>
        <a:bodyPr/>
        <a:lstStyle/>
        <a:p>
          <a:endParaRPr lang="en-US"/>
        </a:p>
      </dgm:t>
    </dgm:pt>
    <dgm:pt modelId="{2FB3A61B-1B42-AE40-A5BD-B87178010A95}">
      <dgm:prSet/>
      <dgm:spPr>
        <a:solidFill>
          <a:srgbClr val="1C2D5F"/>
        </a:solidFill>
      </dgm:spPr>
      <dgm:t>
        <a:bodyPr/>
        <a:lstStyle/>
        <a:p>
          <a:r>
            <a:rPr lang="en-US" dirty="0"/>
            <a:t>Information Assurance</a:t>
          </a:r>
        </a:p>
      </dgm:t>
    </dgm:pt>
    <dgm:pt modelId="{DB799234-DF85-E14E-A16B-EF9C11CECC19}" type="parTrans" cxnId="{60691565-5E47-9942-A9A3-A0DEBD7D4347}">
      <dgm:prSet/>
      <dgm:spPr/>
      <dgm:t>
        <a:bodyPr/>
        <a:lstStyle/>
        <a:p>
          <a:endParaRPr lang="en-US"/>
        </a:p>
      </dgm:t>
    </dgm:pt>
    <dgm:pt modelId="{47D833C1-BA8F-8242-A2AA-26CB9648B1CD}" type="sibTrans" cxnId="{60691565-5E47-9942-A9A3-A0DEBD7D4347}">
      <dgm:prSet/>
      <dgm:spPr/>
      <dgm:t>
        <a:bodyPr/>
        <a:lstStyle/>
        <a:p>
          <a:endParaRPr lang="en-US"/>
        </a:p>
      </dgm:t>
    </dgm:pt>
    <dgm:pt modelId="{B6766487-F92E-954D-B3D4-A8ACF34AB289}">
      <dgm:prSet/>
      <dgm:spPr>
        <a:solidFill>
          <a:srgbClr val="A63934"/>
        </a:solidFill>
      </dgm:spPr>
      <dgm:t>
        <a:bodyPr/>
        <a:lstStyle/>
        <a:p>
          <a:r>
            <a:rPr lang="en-US" dirty="0"/>
            <a:t>Awareness</a:t>
          </a:r>
          <a:r>
            <a:rPr lang="en-US" baseline="0" dirty="0"/>
            <a:t> &amp; </a:t>
          </a:r>
          <a:r>
            <a:rPr lang="en-US" dirty="0"/>
            <a:t>Outreach</a:t>
          </a:r>
        </a:p>
      </dgm:t>
    </dgm:pt>
    <dgm:pt modelId="{506844D4-2729-B943-A477-E4F206C400E9}" type="parTrans" cxnId="{CC45FD6E-B6BE-3646-90AF-0B2C30D3316C}">
      <dgm:prSet/>
      <dgm:spPr/>
      <dgm:t>
        <a:bodyPr/>
        <a:lstStyle/>
        <a:p>
          <a:endParaRPr lang="en-US"/>
        </a:p>
      </dgm:t>
    </dgm:pt>
    <dgm:pt modelId="{082E6206-5ADA-1846-A182-D3F91E032F09}" type="sibTrans" cxnId="{CC45FD6E-B6BE-3646-90AF-0B2C30D3316C}">
      <dgm:prSet/>
      <dgm:spPr/>
      <dgm:t>
        <a:bodyPr/>
        <a:lstStyle/>
        <a:p>
          <a:endParaRPr lang="en-US"/>
        </a:p>
      </dgm:t>
    </dgm:pt>
    <dgm:pt modelId="{B8A23D47-5D50-984C-883A-AF109D655F11}">
      <dgm:prSet/>
      <dgm:spPr>
        <a:solidFill>
          <a:srgbClr val="1C2D5F"/>
        </a:solidFill>
      </dgm:spPr>
      <dgm:t>
        <a:bodyPr/>
        <a:lstStyle/>
        <a:p>
          <a:r>
            <a:rPr lang="en-US" dirty="0"/>
            <a:t>Point of Contact</a:t>
          </a:r>
        </a:p>
      </dgm:t>
    </dgm:pt>
    <dgm:pt modelId="{32000A47-CAFF-054E-B6F6-93E84F65F6BE}" type="parTrans" cxnId="{2E5A9861-D226-6846-A15C-506A07FCEBF5}">
      <dgm:prSet/>
      <dgm:spPr/>
      <dgm:t>
        <a:bodyPr/>
        <a:lstStyle/>
        <a:p>
          <a:endParaRPr lang="en-US"/>
        </a:p>
      </dgm:t>
    </dgm:pt>
    <dgm:pt modelId="{D93AAF8D-C4C5-5A47-9045-2E5105CACC5C}" type="sibTrans" cxnId="{2E5A9861-D226-6846-A15C-506A07FCEBF5}">
      <dgm:prSet/>
      <dgm:spPr/>
      <dgm:t>
        <a:bodyPr/>
        <a:lstStyle/>
        <a:p>
          <a:endParaRPr lang="en-US"/>
        </a:p>
      </dgm:t>
    </dgm:pt>
    <dgm:pt modelId="{7E8744BD-7D4E-5440-9BB5-861BB7B4F74B}">
      <dgm:prSet/>
      <dgm:spPr>
        <a:solidFill>
          <a:srgbClr val="1C2D5F"/>
        </a:solidFill>
      </dgm:spPr>
      <dgm:t>
        <a:bodyPr/>
        <a:lstStyle/>
        <a:p>
          <a:r>
            <a:rPr lang="en-US" dirty="0"/>
            <a:t>Mission Continuity</a:t>
          </a:r>
        </a:p>
      </dgm:t>
    </dgm:pt>
    <dgm:pt modelId="{8944C18E-875C-874E-A7D7-C10CC45F6C93}" type="parTrans" cxnId="{FB1D92FD-5A8B-2542-9E7E-C791C683BDDB}">
      <dgm:prSet/>
      <dgm:spPr/>
      <dgm:t>
        <a:bodyPr/>
        <a:lstStyle/>
        <a:p>
          <a:endParaRPr lang="en-US"/>
        </a:p>
      </dgm:t>
    </dgm:pt>
    <dgm:pt modelId="{4F69E94A-33F4-BF44-9437-B0E038F5D9B1}" type="sibTrans" cxnId="{FB1D92FD-5A8B-2542-9E7E-C791C683BDDB}">
      <dgm:prSet/>
      <dgm:spPr/>
      <dgm:t>
        <a:bodyPr/>
        <a:lstStyle/>
        <a:p>
          <a:endParaRPr lang="en-US"/>
        </a:p>
      </dgm:t>
    </dgm:pt>
    <dgm:pt modelId="{46DBBAA1-9701-C14D-9DC7-1815F502FE5E}">
      <dgm:prSet/>
      <dgm:spPr>
        <a:solidFill>
          <a:srgbClr val="A63934"/>
        </a:solidFill>
      </dgm:spPr>
      <dgm:t>
        <a:bodyPr/>
        <a:lstStyle/>
        <a:p>
          <a:r>
            <a:rPr lang="en-US" dirty="0"/>
            <a:t>Identity &amp; Access</a:t>
          </a:r>
        </a:p>
      </dgm:t>
    </dgm:pt>
    <dgm:pt modelId="{C9301F51-0CCC-B843-BD91-C1285EF9D654}" type="parTrans" cxnId="{3F622372-F708-3940-ABAB-BAF31BB11787}">
      <dgm:prSet/>
      <dgm:spPr/>
      <dgm:t>
        <a:bodyPr/>
        <a:lstStyle/>
        <a:p>
          <a:endParaRPr lang="en-US"/>
        </a:p>
      </dgm:t>
    </dgm:pt>
    <dgm:pt modelId="{15EFEF40-59E7-3A4B-9047-C0BD605A96CC}" type="sibTrans" cxnId="{3F622372-F708-3940-ABAB-BAF31BB11787}">
      <dgm:prSet/>
      <dgm:spPr/>
      <dgm:t>
        <a:bodyPr/>
        <a:lstStyle/>
        <a:p>
          <a:endParaRPr lang="en-US"/>
        </a:p>
      </dgm:t>
    </dgm:pt>
    <dgm:pt modelId="{BBE1AB72-3D7F-4E2A-819A-35007B705172}">
      <dgm:prSet/>
      <dgm:spPr>
        <a:solidFill>
          <a:srgbClr val="1C2D5F"/>
        </a:solidFill>
      </dgm:spPr>
      <dgm:t>
        <a:bodyPr/>
        <a:lstStyle/>
        <a:p>
          <a:r>
            <a:rPr lang="en-US" dirty="0"/>
            <a:t>Major Incident Response</a:t>
          </a:r>
        </a:p>
      </dgm:t>
    </dgm:pt>
    <dgm:pt modelId="{566E4B40-55B7-4F6F-AC0A-E8A0F73E9A3F}" type="parTrans" cxnId="{5A6E7F08-A237-42DD-827D-BEEF8F12D5A6}">
      <dgm:prSet/>
      <dgm:spPr/>
      <dgm:t>
        <a:bodyPr/>
        <a:lstStyle/>
        <a:p>
          <a:endParaRPr lang="en-US"/>
        </a:p>
      </dgm:t>
    </dgm:pt>
    <dgm:pt modelId="{A318FE38-ACEE-4E15-BFE0-F70CC3FFBD62}" type="sibTrans" cxnId="{5A6E7F08-A237-42DD-827D-BEEF8F12D5A6}">
      <dgm:prSet/>
      <dgm:spPr/>
      <dgm:t>
        <a:bodyPr/>
        <a:lstStyle/>
        <a:p>
          <a:endParaRPr lang="en-US"/>
        </a:p>
      </dgm:t>
    </dgm:pt>
    <dgm:pt modelId="{C06AFADB-0E7B-0042-B24E-70729C7D847E}" type="pres">
      <dgm:prSet presAssocID="{95C37D40-7218-614D-B3D1-91B3B97C1D2B}" presName="diagram" presStyleCnt="0">
        <dgm:presLayoutVars>
          <dgm:dir/>
          <dgm:resizeHandles val="exact"/>
        </dgm:presLayoutVars>
      </dgm:prSet>
      <dgm:spPr/>
    </dgm:pt>
    <dgm:pt modelId="{AD7F4D60-D369-CD45-AFC4-4B4C2966142A}" type="pres">
      <dgm:prSet presAssocID="{E7EDEB35-757F-8E49-B7C1-A4AC87A4BCED}" presName="node" presStyleLbl="node1" presStyleIdx="0" presStyleCnt="9">
        <dgm:presLayoutVars>
          <dgm:bulletEnabled val="1"/>
        </dgm:presLayoutVars>
      </dgm:prSet>
      <dgm:spPr/>
    </dgm:pt>
    <dgm:pt modelId="{16BF8BA2-C80E-8140-A9A1-B5D1F804635A}" type="pres">
      <dgm:prSet presAssocID="{7B14A051-DAE2-514F-B02B-224EA4F309A7}" presName="sibTrans" presStyleCnt="0"/>
      <dgm:spPr/>
    </dgm:pt>
    <dgm:pt modelId="{DAE405DF-B097-2A43-B61D-1A5034C39D19}" type="pres">
      <dgm:prSet presAssocID="{711919F2-971E-A046-887E-50A850F5C79F}" presName="node" presStyleLbl="node1" presStyleIdx="1" presStyleCnt="9">
        <dgm:presLayoutVars>
          <dgm:bulletEnabled val="1"/>
        </dgm:presLayoutVars>
      </dgm:prSet>
      <dgm:spPr/>
    </dgm:pt>
    <dgm:pt modelId="{A1D42C0B-FC5B-9F4F-B600-D492E8028DE3}" type="pres">
      <dgm:prSet presAssocID="{BAB82940-271C-9F4C-8862-4838962DED35}" presName="sibTrans" presStyleCnt="0"/>
      <dgm:spPr/>
    </dgm:pt>
    <dgm:pt modelId="{42216177-560C-B44B-AD9C-80700460D330}" type="pres">
      <dgm:prSet presAssocID="{ACF5F802-0F1E-B948-9327-E426A188FA92}" presName="node" presStyleLbl="node1" presStyleIdx="2" presStyleCnt="9">
        <dgm:presLayoutVars>
          <dgm:bulletEnabled val="1"/>
        </dgm:presLayoutVars>
      </dgm:prSet>
      <dgm:spPr/>
    </dgm:pt>
    <dgm:pt modelId="{D06ED960-4DE1-F449-A7FB-935E3575E75A}" type="pres">
      <dgm:prSet presAssocID="{387256A0-66F0-B746-BD78-24A90B603221}" presName="sibTrans" presStyleCnt="0"/>
      <dgm:spPr/>
    </dgm:pt>
    <dgm:pt modelId="{CBB09F07-C27C-0B43-97E4-47E88F4F8AAA}" type="pres">
      <dgm:prSet presAssocID="{2FB3A61B-1B42-AE40-A5BD-B87178010A95}" presName="node" presStyleLbl="node1" presStyleIdx="3" presStyleCnt="9">
        <dgm:presLayoutVars>
          <dgm:bulletEnabled val="1"/>
        </dgm:presLayoutVars>
      </dgm:prSet>
      <dgm:spPr/>
    </dgm:pt>
    <dgm:pt modelId="{F96C9F6F-127C-2B4D-98A2-808DF89BF689}" type="pres">
      <dgm:prSet presAssocID="{47D833C1-BA8F-8242-A2AA-26CB9648B1CD}" presName="sibTrans" presStyleCnt="0"/>
      <dgm:spPr/>
    </dgm:pt>
    <dgm:pt modelId="{B7575F07-9444-D740-B74B-DB7F8F04BA2F}" type="pres">
      <dgm:prSet presAssocID="{B6766487-F92E-954D-B3D4-A8ACF34AB289}" presName="node" presStyleLbl="node1" presStyleIdx="4" presStyleCnt="9">
        <dgm:presLayoutVars>
          <dgm:bulletEnabled val="1"/>
        </dgm:presLayoutVars>
      </dgm:prSet>
      <dgm:spPr/>
    </dgm:pt>
    <dgm:pt modelId="{55EC26F0-019B-C24E-825F-333F30F69D87}" type="pres">
      <dgm:prSet presAssocID="{082E6206-5ADA-1846-A182-D3F91E032F09}" presName="sibTrans" presStyleCnt="0"/>
      <dgm:spPr/>
    </dgm:pt>
    <dgm:pt modelId="{A128997E-EC6E-B740-A5AE-D4EA091ABC6C}" type="pres">
      <dgm:prSet presAssocID="{B8A23D47-5D50-984C-883A-AF109D655F11}" presName="node" presStyleLbl="node1" presStyleIdx="5" presStyleCnt="9">
        <dgm:presLayoutVars>
          <dgm:bulletEnabled val="1"/>
        </dgm:presLayoutVars>
      </dgm:prSet>
      <dgm:spPr/>
    </dgm:pt>
    <dgm:pt modelId="{30C75AB1-FB60-4946-83CE-A0456AA1DF2D}" type="pres">
      <dgm:prSet presAssocID="{D93AAF8D-C4C5-5A47-9045-2E5105CACC5C}" presName="sibTrans" presStyleCnt="0"/>
      <dgm:spPr/>
    </dgm:pt>
    <dgm:pt modelId="{391739EF-4DB8-7B42-BE08-D79AC66EB67E}" type="pres">
      <dgm:prSet presAssocID="{46DBBAA1-9701-C14D-9DC7-1815F502FE5E}" presName="node" presStyleLbl="node1" presStyleIdx="6" presStyleCnt="9">
        <dgm:presLayoutVars>
          <dgm:bulletEnabled val="1"/>
        </dgm:presLayoutVars>
      </dgm:prSet>
      <dgm:spPr/>
    </dgm:pt>
    <dgm:pt modelId="{3CB15A9B-F1F6-E149-B888-8C787F529113}" type="pres">
      <dgm:prSet presAssocID="{15EFEF40-59E7-3A4B-9047-C0BD605A96CC}" presName="sibTrans" presStyleCnt="0"/>
      <dgm:spPr/>
    </dgm:pt>
    <dgm:pt modelId="{CDB6DB17-E636-5C46-A420-67F3EADBBE28}" type="pres">
      <dgm:prSet presAssocID="{7E8744BD-7D4E-5440-9BB5-861BB7B4F74B}" presName="node" presStyleLbl="node1" presStyleIdx="7" presStyleCnt="9">
        <dgm:presLayoutVars>
          <dgm:bulletEnabled val="1"/>
        </dgm:presLayoutVars>
      </dgm:prSet>
      <dgm:spPr/>
    </dgm:pt>
    <dgm:pt modelId="{ED9AACCF-855D-47BA-B275-12502AB8CBAF}" type="pres">
      <dgm:prSet presAssocID="{4F69E94A-33F4-BF44-9437-B0E038F5D9B1}" presName="sibTrans" presStyleCnt="0"/>
      <dgm:spPr/>
    </dgm:pt>
    <dgm:pt modelId="{BE25909C-4A8B-4FE0-B7D3-B197C6C1AEBC}" type="pres">
      <dgm:prSet presAssocID="{BBE1AB72-3D7F-4E2A-819A-35007B705172}" presName="node" presStyleLbl="node1" presStyleIdx="8" presStyleCnt="9">
        <dgm:presLayoutVars>
          <dgm:bulletEnabled val="1"/>
        </dgm:presLayoutVars>
      </dgm:prSet>
      <dgm:spPr/>
    </dgm:pt>
  </dgm:ptLst>
  <dgm:cxnLst>
    <dgm:cxn modelId="{5A6E7F08-A237-42DD-827D-BEEF8F12D5A6}" srcId="{95C37D40-7218-614D-B3D1-91B3B97C1D2B}" destId="{BBE1AB72-3D7F-4E2A-819A-35007B705172}" srcOrd="8" destOrd="0" parTransId="{566E4B40-55B7-4F6F-AC0A-E8A0F73E9A3F}" sibTransId="{A318FE38-ACEE-4E15-BFE0-F70CC3FFBD62}"/>
    <dgm:cxn modelId="{9DA8A92C-E526-ED47-9479-A5AF53A6B7AE}" type="presOf" srcId="{711919F2-971E-A046-887E-50A850F5C79F}" destId="{DAE405DF-B097-2A43-B61D-1A5034C39D19}" srcOrd="0" destOrd="0" presId="urn:microsoft.com/office/officeart/2005/8/layout/default"/>
    <dgm:cxn modelId="{AA1C0A5F-DD12-42EF-8AAD-230B933847E8}" type="presOf" srcId="{BBE1AB72-3D7F-4E2A-819A-35007B705172}" destId="{BE25909C-4A8B-4FE0-B7D3-B197C6C1AEBC}" srcOrd="0" destOrd="0" presId="urn:microsoft.com/office/officeart/2005/8/layout/default"/>
    <dgm:cxn modelId="{2E5A9861-D226-6846-A15C-506A07FCEBF5}" srcId="{95C37D40-7218-614D-B3D1-91B3B97C1D2B}" destId="{B8A23D47-5D50-984C-883A-AF109D655F11}" srcOrd="5" destOrd="0" parTransId="{32000A47-CAFF-054E-B6F6-93E84F65F6BE}" sibTransId="{D93AAF8D-C4C5-5A47-9045-2E5105CACC5C}"/>
    <dgm:cxn modelId="{48A8A744-57EC-3449-98EA-F3A3888EC17D}" type="presOf" srcId="{B6766487-F92E-954D-B3D4-A8ACF34AB289}" destId="{B7575F07-9444-D740-B74B-DB7F8F04BA2F}" srcOrd="0" destOrd="0" presId="urn:microsoft.com/office/officeart/2005/8/layout/default"/>
    <dgm:cxn modelId="{60691565-5E47-9942-A9A3-A0DEBD7D4347}" srcId="{95C37D40-7218-614D-B3D1-91B3B97C1D2B}" destId="{2FB3A61B-1B42-AE40-A5BD-B87178010A95}" srcOrd="3" destOrd="0" parTransId="{DB799234-DF85-E14E-A16B-EF9C11CECC19}" sibTransId="{47D833C1-BA8F-8242-A2AA-26CB9648B1CD}"/>
    <dgm:cxn modelId="{CC45FD6E-B6BE-3646-90AF-0B2C30D3316C}" srcId="{95C37D40-7218-614D-B3D1-91B3B97C1D2B}" destId="{B6766487-F92E-954D-B3D4-A8ACF34AB289}" srcOrd="4" destOrd="0" parTransId="{506844D4-2729-B943-A477-E4F206C400E9}" sibTransId="{082E6206-5ADA-1846-A182-D3F91E032F09}"/>
    <dgm:cxn modelId="{3F622372-F708-3940-ABAB-BAF31BB11787}" srcId="{95C37D40-7218-614D-B3D1-91B3B97C1D2B}" destId="{46DBBAA1-9701-C14D-9DC7-1815F502FE5E}" srcOrd="6" destOrd="0" parTransId="{C9301F51-0CCC-B843-BD91-C1285EF9D654}" sibTransId="{15EFEF40-59E7-3A4B-9047-C0BD605A96CC}"/>
    <dgm:cxn modelId="{27396B55-CB46-654F-9D5F-0FB47DD66C7B}" srcId="{95C37D40-7218-614D-B3D1-91B3B97C1D2B}" destId="{ACF5F802-0F1E-B948-9327-E426A188FA92}" srcOrd="2" destOrd="0" parTransId="{65FC97D2-C631-1D4D-986D-429AFDD8B672}" sibTransId="{387256A0-66F0-B746-BD78-24A90B603221}"/>
    <dgm:cxn modelId="{A5DC5F78-EC37-BE40-A3FE-075E117AFD49}" type="presOf" srcId="{95C37D40-7218-614D-B3D1-91B3B97C1D2B}" destId="{C06AFADB-0E7B-0042-B24E-70729C7D847E}" srcOrd="0" destOrd="0" presId="urn:microsoft.com/office/officeart/2005/8/layout/default"/>
    <dgm:cxn modelId="{1DF47782-E928-584F-BB07-4F4EEC2D79D6}" type="presOf" srcId="{E7EDEB35-757F-8E49-B7C1-A4AC87A4BCED}" destId="{AD7F4D60-D369-CD45-AFC4-4B4C2966142A}" srcOrd="0" destOrd="0" presId="urn:microsoft.com/office/officeart/2005/8/layout/default"/>
    <dgm:cxn modelId="{22A4009F-F3BE-7145-BA6C-1EA0D01C47E6}" type="presOf" srcId="{B8A23D47-5D50-984C-883A-AF109D655F11}" destId="{A128997E-EC6E-B740-A5AE-D4EA091ABC6C}" srcOrd="0" destOrd="0" presId="urn:microsoft.com/office/officeart/2005/8/layout/default"/>
    <dgm:cxn modelId="{449EDCB7-27BA-2649-AE69-9E6E09EE1731}" srcId="{95C37D40-7218-614D-B3D1-91B3B97C1D2B}" destId="{711919F2-971E-A046-887E-50A850F5C79F}" srcOrd="1" destOrd="0" parTransId="{84413163-43B6-9C4C-8A50-CE893F47CC7D}" sibTransId="{BAB82940-271C-9F4C-8862-4838962DED35}"/>
    <dgm:cxn modelId="{7A6FF7B8-A6F1-8343-A3FF-D63D7A4D5157}" type="presOf" srcId="{ACF5F802-0F1E-B948-9327-E426A188FA92}" destId="{42216177-560C-B44B-AD9C-80700460D330}" srcOrd="0" destOrd="0" presId="urn:microsoft.com/office/officeart/2005/8/layout/default"/>
    <dgm:cxn modelId="{CD298BC7-CBB0-E14C-B0E7-0DCFC17C66E9}" type="presOf" srcId="{7E8744BD-7D4E-5440-9BB5-861BB7B4F74B}" destId="{CDB6DB17-E636-5C46-A420-67F3EADBBE28}" srcOrd="0" destOrd="0" presId="urn:microsoft.com/office/officeart/2005/8/layout/default"/>
    <dgm:cxn modelId="{4ADBF7C9-45FF-514B-985E-311FAA68F6D4}" type="presOf" srcId="{46DBBAA1-9701-C14D-9DC7-1815F502FE5E}" destId="{391739EF-4DB8-7B42-BE08-D79AC66EB67E}" srcOrd="0" destOrd="0" presId="urn:microsoft.com/office/officeart/2005/8/layout/default"/>
    <dgm:cxn modelId="{BEF852DE-2685-A144-AD9C-D9F2780A762B}" type="presOf" srcId="{2FB3A61B-1B42-AE40-A5BD-B87178010A95}" destId="{CBB09F07-C27C-0B43-97E4-47E88F4F8AAA}" srcOrd="0" destOrd="0" presId="urn:microsoft.com/office/officeart/2005/8/layout/default"/>
    <dgm:cxn modelId="{2E70C4EB-22C2-1644-AA4A-ED1B979BBF31}" srcId="{95C37D40-7218-614D-B3D1-91B3B97C1D2B}" destId="{E7EDEB35-757F-8E49-B7C1-A4AC87A4BCED}" srcOrd="0" destOrd="0" parTransId="{A01864BD-B458-C54D-915F-8CFE9AB0A105}" sibTransId="{7B14A051-DAE2-514F-B02B-224EA4F309A7}"/>
    <dgm:cxn modelId="{FB1D92FD-5A8B-2542-9E7E-C791C683BDDB}" srcId="{95C37D40-7218-614D-B3D1-91B3B97C1D2B}" destId="{7E8744BD-7D4E-5440-9BB5-861BB7B4F74B}" srcOrd="7" destOrd="0" parTransId="{8944C18E-875C-874E-A7D7-C10CC45F6C93}" sibTransId="{4F69E94A-33F4-BF44-9437-B0E038F5D9B1}"/>
    <dgm:cxn modelId="{B4DED6BD-FE36-0644-B9C9-44FA10A2B7A7}" type="presParOf" srcId="{C06AFADB-0E7B-0042-B24E-70729C7D847E}" destId="{AD7F4D60-D369-CD45-AFC4-4B4C2966142A}" srcOrd="0" destOrd="0" presId="urn:microsoft.com/office/officeart/2005/8/layout/default"/>
    <dgm:cxn modelId="{31083727-6789-F04C-98CD-577E283D584F}" type="presParOf" srcId="{C06AFADB-0E7B-0042-B24E-70729C7D847E}" destId="{16BF8BA2-C80E-8140-A9A1-B5D1F804635A}" srcOrd="1" destOrd="0" presId="urn:microsoft.com/office/officeart/2005/8/layout/default"/>
    <dgm:cxn modelId="{9EE30F4B-94D3-E848-A144-924CA0106F99}" type="presParOf" srcId="{C06AFADB-0E7B-0042-B24E-70729C7D847E}" destId="{DAE405DF-B097-2A43-B61D-1A5034C39D19}" srcOrd="2" destOrd="0" presId="urn:microsoft.com/office/officeart/2005/8/layout/default"/>
    <dgm:cxn modelId="{172EEFDC-98E8-3149-9797-25C7168A8BC0}" type="presParOf" srcId="{C06AFADB-0E7B-0042-B24E-70729C7D847E}" destId="{A1D42C0B-FC5B-9F4F-B600-D492E8028DE3}" srcOrd="3" destOrd="0" presId="urn:microsoft.com/office/officeart/2005/8/layout/default"/>
    <dgm:cxn modelId="{E8525518-5FFB-DB41-BCCA-003FA2F95F1E}" type="presParOf" srcId="{C06AFADB-0E7B-0042-B24E-70729C7D847E}" destId="{42216177-560C-B44B-AD9C-80700460D330}" srcOrd="4" destOrd="0" presId="urn:microsoft.com/office/officeart/2005/8/layout/default"/>
    <dgm:cxn modelId="{0ADF0DE9-4056-FC4C-A689-F0647F0ABDB4}" type="presParOf" srcId="{C06AFADB-0E7B-0042-B24E-70729C7D847E}" destId="{D06ED960-4DE1-F449-A7FB-935E3575E75A}" srcOrd="5" destOrd="0" presId="urn:microsoft.com/office/officeart/2005/8/layout/default"/>
    <dgm:cxn modelId="{35B708B7-EF68-024F-BACA-BF4587189FCB}" type="presParOf" srcId="{C06AFADB-0E7B-0042-B24E-70729C7D847E}" destId="{CBB09F07-C27C-0B43-97E4-47E88F4F8AAA}" srcOrd="6" destOrd="0" presId="urn:microsoft.com/office/officeart/2005/8/layout/default"/>
    <dgm:cxn modelId="{AA23AC86-4435-B645-9AA5-642E244E968C}" type="presParOf" srcId="{C06AFADB-0E7B-0042-B24E-70729C7D847E}" destId="{F96C9F6F-127C-2B4D-98A2-808DF89BF689}" srcOrd="7" destOrd="0" presId="urn:microsoft.com/office/officeart/2005/8/layout/default"/>
    <dgm:cxn modelId="{68D97D41-62EB-9F4A-A07D-61BE14C0E4CA}" type="presParOf" srcId="{C06AFADB-0E7B-0042-B24E-70729C7D847E}" destId="{B7575F07-9444-D740-B74B-DB7F8F04BA2F}" srcOrd="8" destOrd="0" presId="urn:microsoft.com/office/officeart/2005/8/layout/default"/>
    <dgm:cxn modelId="{65E07D82-CFDD-E343-841E-4B792B3D16E0}" type="presParOf" srcId="{C06AFADB-0E7B-0042-B24E-70729C7D847E}" destId="{55EC26F0-019B-C24E-825F-333F30F69D87}" srcOrd="9" destOrd="0" presId="urn:microsoft.com/office/officeart/2005/8/layout/default"/>
    <dgm:cxn modelId="{CE13153B-EEB4-9C4D-AC86-24424CD6A14A}" type="presParOf" srcId="{C06AFADB-0E7B-0042-B24E-70729C7D847E}" destId="{A128997E-EC6E-B740-A5AE-D4EA091ABC6C}" srcOrd="10" destOrd="0" presId="urn:microsoft.com/office/officeart/2005/8/layout/default"/>
    <dgm:cxn modelId="{F5371BBA-4DE2-284F-B6D4-C62BE0E0CCC4}" type="presParOf" srcId="{C06AFADB-0E7B-0042-B24E-70729C7D847E}" destId="{30C75AB1-FB60-4946-83CE-A0456AA1DF2D}" srcOrd="11" destOrd="0" presId="urn:microsoft.com/office/officeart/2005/8/layout/default"/>
    <dgm:cxn modelId="{5CD5199F-9035-BB49-8142-C7AA2505B925}" type="presParOf" srcId="{C06AFADB-0E7B-0042-B24E-70729C7D847E}" destId="{391739EF-4DB8-7B42-BE08-D79AC66EB67E}" srcOrd="12" destOrd="0" presId="urn:microsoft.com/office/officeart/2005/8/layout/default"/>
    <dgm:cxn modelId="{2EB7F26A-EC6F-9849-8DEF-6C64D38C8BAF}" type="presParOf" srcId="{C06AFADB-0E7B-0042-B24E-70729C7D847E}" destId="{3CB15A9B-F1F6-E149-B888-8C787F529113}" srcOrd="13" destOrd="0" presId="urn:microsoft.com/office/officeart/2005/8/layout/default"/>
    <dgm:cxn modelId="{6DC765AC-48B2-E147-9479-62B51C6BD5BE}" type="presParOf" srcId="{C06AFADB-0E7B-0042-B24E-70729C7D847E}" destId="{CDB6DB17-E636-5C46-A420-67F3EADBBE28}" srcOrd="14" destOrd="0" presId="urn:microsoft.com/office/officeart/2005/8/layout/default"/>
    <dgm:cxn modelId="{CBED9804-631D-4D28-8D10-85D1BB10CE5A}" type="presParOf" srcId="{C06AFADB-0E7B-0042-B24E-70729C7D847E}" destId="{ED9AACCF-855D-47BA-B275-12502AB8CBAF}" srcOrd="15" destOrd="0" presId="urn:microsoft.com/office/officeart/2005/8/layout/default"/>
    <dgm:cxn modelId="{5F58A68F-6432-4A22-BD88-16F8DE9AB7C1}" type="presParOf" srcId="{C06AFADB-0E7B-0042-B24E-70729C7D847E}" destId="{BE25909C-4A8B-4FE0-B7D3-B197C6C1AEB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8B304-8106-4E48-87EE-848AC9B7D4B8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2F92F7-2861-4391-ADB8-0477987B77E0}">
      <dgm:prSet/>
      <dgm:spPr/>
      <dgm:t>
        <a:bodyPr/>
        <a:lstStyle/>
        <a:p>
          <a:r>
            <a:rPr lang="en-US" b="1"/>
            <a:t>Nick Falcone, CISO</a:t>
          </a:r>
          <a:endParaRPr lang="en-US"/>
        </a:p>
      </dgm:t>
    </dgm:pt>
    <dgm:pt modelId="{3FB252C8-83A6-4DAE-BB36-4735E6ED0BDC}" type="parTrans" cxnId="{EF907403-645F-496E-B097-BE7B5336B87F}">
      <dgm:prSet/>
      <dgm:spPr/>
      <dgm:t>
        <a:bodyPr/>
        <a:lstStyle/>
        <a:p>
          <a:endParaRPr lang="en-US"/>
        </a:p>
      </dgm:t>
    </dgm:pt>
    <dgm:pt modelId="{38A25DF6-7E11-49AA-AE96-BFD87C4A65CE}" type="sibTrans" cxnId="{EF907403-645F-496E-B097-BE7B5336B87F}">
      <dgm:prSet/>
      <dgm:spPr/>
      <dgm:t>
        <a:bodyPr/>
        <a:lstStyle/>
        <a:p>
          <a:endParaRPr lang="en-US"/>
        </a:p>
      </dgm:t>
    </dgm:pt>
    <dgm:pt modelId="{0024E156-CBD7-4DD0-A517-7F7B9CB5FF72}">
      <dgm:prSet/>
      <dgm:spPr/>
      <dgm:t>
        <a:bodyPr/>
        <a:lstStyle/>
        <a:p>
          <a:r>
            <a:rPr lang="en-US" b="1"/>
            <a:t>Andre Jenkins, Deputy CISO</a:t>
          </a:r>
          <a:endParaRPr lang="en-US"/>
        </a:p>
      </dgm:t>
    </dgm:pt>
    <dgm:pt modelId="{F2DA0BCD-9F69-4258-926F-78003C3CD5EF}" type="parTrans" cxnId="{BE71DEAC-FE1B-46E8-B7AC-69E7B160D2EF}">
      <dgm:prSet/>
      <dgm:spPr/>
      <dgm:t>
        <a:bodyPr/>
        <a:lstStyle/>
        <a:p>
          <a:endParaRPr lang="en-US"/>
        </a:p>
      </dgm:t>
    </dgm:pt>
    <dgm:pt modelId="{D0AB0303-6AA1-4686-8E01-9A2B668FEA06}" type="sibTrans" cxnId="{BE71DEAC-FE1B-46E8-B7AC-69E7B160D2EF}">
      <dgm:prSet/>
      <dgm:spPr/>
      <dgm:t>
        <a:bodyPr/>
        <a:lstStyle/>
        <a:p>
          <a:endParaRPr lang="en-US"/>
        </a:p>
      </dgm:t>
    </dgm:pt>
    <dgm:pt modelId="{78660B3D-E6E9-49B3-8861-559C563E4954}">
      <dgm:prSet/>
      <dgm:spPr/>
      <dgm:t>
        <a:bodyPr/>
        <a:lstStyle/>
        <a:p>
          <a:r>
            <a:rPr lang="en-US" b="1"/>
            <a:t>Anita Gelburd, Director</a:t>
          </a:r>
          <a:endParaRPr lang="en-US"/>
        </a:p>
      </dgm:t>
    </dgm:pt>
    <dgm:pt modelId="{102B88C2-E41B-432B-B005-3030090CE0E5}" type="parTrans" cxnId="{D4BBC1CE-5A8B-49E3-AB6E-BA63B8521889}">
      <dgm:prSet/>
      <dgm:spPr/>
      <dgm:t>
        <a:bodyPr/>
        <a:lstStyle/>
        <a:p>
          <a:endParaRPr lang="en-US"/>
        </a:p>
      </dgm:t>
    </dgm:pt>
    <dgm:pt modelId="{E7F5864F-A231-4E50-8C91-E2EBC4D0EFDD}" type="sibTrans" cxnId="{D4BBC1CE-5A8B-49E3-AB6E-BA63B8521889}">
      <dgm:prSet/>
      <dgm:spPr/>
      <dgm:t>
        <a:bodyPr/>
        <a:lstStyle/>
        <a:p>
          <a:endParaRPr lang="en-US"/>
        </a:p>
      </dgm:t>
    </dgm:pt>
    <dgm:pt modelId="{A72D4E6E-5AE5-4713-AAE6-B9EE84D46D52}">
      <dgm:prSet/>
      <dgm:spPr/>
      <dgm:t>
        <a:bodyPr/>
        <a:lstStyle/>
        <a:p>
          <a:r>
            <a:rPr lang="en-US" b="1" dirty="0"/>
            <a:t>Valerie Morgan</a:t>
          </a:r>
        </a:p>
        <a:p>
          <a:r>
            <a:rPr lang="en-US" b="1" dirty="0"/>
            <a:t>Sr. Project Leader</a:t>
          </a:r>
          <a:endParaRPr lang="en-US" dirty="0"/>
        </a:p>
      </dgm:t>
    </dgm:pt>
    <dgm:pt modelId="{63C72EE6-DE0F-404A-93EF-03EAF9698ECE}" type="parTrans" cxnId="{5FAE573A-CE35-4B41-8183-665C305FB4DD}">
      <dgm:prSet/>
      <dgm:spPr/>
      <dgm:t>
        <a:bodyPr/>
        <a:lstStyle/>
        <a:p>
          <a:endParaRPr lang="en-US"/>
        </a:p>
      </dgm:t>
    </dgm:pt>
    <dgm:pt modelId="{531ECE82-E4F7-4B31-80D9-A7B514BB4E96}" type="sibTrans" cxnId="{5FAE573A-CE35-4B41-8183-665C305FB4DD}">
      <dgm:prSet/>
      <dgm:spPr/>
      <dgm:t>
        <a:bodyPr/>
        <a:lstStyle/>
        <a:p>
          <a:endParaRPr lang="en-US"/>
        </a:p>
      </dgm:t>
    </dgm:pt>
    <dgm:pt modelId="{88A4E3C2-8F8F-457A-A77A-1D79E7D1A43A}">
      <dgm:prSet/>
      <dgm:spPr/>
      <dgm:t>
        <a:bodyPr/>
        <a:lstStyle/>
        <a:p>
          <a:r>
            <a:rPr lang="en-US" b="1" dirty="0"/>
            <a:t>Wiam Younes, Training and Awareness Officer</a:t>
          </a:r>
          <a:endParaRPr lang="en-US" dirty="0"/>
        </a:p>
      </dgm:t>
    </dgm:pt>
    <dgm:pt modelId="{5EC6A125-5F67-4D6F-9E75-1DB5A461974D}" type="parTrans" cxnId="{9EB12256-79D8-4C70-B209-EA962B2CEFC8}">
      <dgm:prSet/>
      <dgm:spPr/>
      <dgm:t>
        <a:bodyPr/>
        <a:lstStyle/>
        <a:p>
          <a:endParaRPr lang="en-US"/>
        </a:p>
      </dgm:t>
    </dgm:pt>
    <dgm:pt modelId="{4E1EABBA-0C19-4245-B1B8-C624E10C150E}" type="sibTrans" cxnId="{9EB12256-79D8-4C70-B209-EA962B2CEFC8}">
      <dgm:prSet/>
      <dgm:spPr/>
      <dgm:t>
        <a:bodyPr/>
        <a:lstStyle/>
        <a:p>
          <a:endParaRPr lang="en-US"/>
        </a:p>
      </dgm:t>
    </dgm:pt>
    <dgm:pt modelId="{C76B6674-C9F5-4275-9664-09E0896B93D6}">
      <dgm:prSet/>
      <dgm:spPr/>
      <dgm:t>
        <a:bodyPr/>
        <a:lstStyle/>
        <a:p>
          <a:r>
            <a:rPr lang="en-US" b="1"/>
            <a:t>Mike Sanker, SOC Director</a:t>
          </a:r>
          <a:endParaRPr lang="en-US"/>
        </a:p>
      </dgm:t>
    </dgm:pt>
    <dgm:pt modelId="{12D03B97-2D36-48F1-A29B-539008DBD978}" type="parTrans" cxnId="{6A96599D-8E7C-43CD-8113-C624DB1E5B57}">
      <dgm:prSet/>
      <dgm:spPr/>
      <dgm:t>
        <a:bodyPr/>
        <a:lstStyle/>
        <a:p>
          <a:endParaRPr lang="en-US"/>
        </a:p>
      </dgm:t>
    </dgm:pt>
    <dgm:pt modelId="{73B67FF7-D03D-4A4B-89CE-78B7EB331D24}" type="sibTrans" cxnId="{6A96599D-8E7C-43CD-8113-C624DB1E5B57}">
      <dgm:prSet/>
      <dgm:spPr/>
      <dgm:t>
        <a:bodyPr/>
        <a:lstStyle/>
        <a:p>
          <a:endParaRPr lang="en-US"/>
        </a:p>
      </dgm:t>
    </dgm:pt>
    <dgm:pt modelId="{267E85B0-C673-40B0-89C0-5FB9F89C727D}">
      <dgm:prSet/>
      <dgm:spPr/>
      <dgm:t>
        <a:bodyPr/>
        <a:lstStyle/>
        <a:p>
          <a:r>
            <a:rPr lang="en-US" b="1"/>
            <a:t>Bob Desilets, Sr. Sec. Analyst</a:t>
          </a:r>
          <a:endParaRPr lang="en-US"/>
        </a:p>
      </dgm:t>
    </dgm:pt>
    <dgm:pt modelId="{238ACD53-4879-442F-A2FA-70B680528A1C}" type="parTrans" cxnId="{C62A0CAC-97D1-468B-86C0-E46ED186DA7B}">
      <dgm:prSet/>
      <dgm:spPr/>
      <dgm:t>
        <a:bodyPr/>
        <a:lstStyle/>
        <a:p>
          <a:endParaRPr lang="en-US"/>
        </a:p>
      </dgm:t>
    </dgm:pt>
    <dgm:pt modelId="{948B9F81-4208-468C-B9E2-C2309F78679B}" type="sibTrans" cxnId="{C62A0CAC-97D1-468B-86C0-E46ED186DA7B}">
      <dgm:prSet/>
      <dgm:spPr/>
      <dgm:t>
        <a:bodyPr/>
        <a:lstStyle/>
        <a:p>
          <a:endParaRPr lang="en-US"/>
        </a:p>
      </dgm:t>
    </dgm:pt>
    <dgm:pt modelId="{CC64E07E-73BC-419D-8CDE-2C7E000AAC5B}">
      <dgm:prSet/>
      <dgm:spPr/>
      <dgm:t>
        <a:bodyPr/>
        <a:lstStyle/>
        <a:p>
          <a:r>
            <a:rPr lang="en-US" b="1" dirty="0"/>
            <a:t>Garry Frenkel, Sr. Sec. Analyst</a:t>
          </a:r>
          <a:endParaRPr lang="en-US" dirty="0"/>
        </a:p>
      </dgm:t>
    </dgm:pt>
    <dgm:pt modelId="{0991BD75-7C1F-4B76-8BB3-490A86188F6B}" type="parTrans" cxnId="{DBA73AAE-E153-4371-A0A3-E03BAD4E087C}">
      <dgm:prSet/>
      <dgm:spPr/>
      <dgm:t>
        <a:bodyPr/>
        <a:lstStyle/>
        <a:p>
          <a:endParaRPr lang="en-US"/>
        </a:p>
      </dgm:t>
    </dgm:pt>
    <dgm:pt modelId="{59C91742-D9FE-4BBE-ADF4-D9C06267C26E}" type="sibTrans" cxnId="{DBA73AAE-E153-4371-A0A3-E03BAD4E087C}">
      <dgm:prSet/>
      <dgm:spPr/>
      <dgm:t>
        <a:bodyPr/>
        <a:lstStyle/>
        <a:p>
          <a:endParaRPr lang="en-US"/>
        </a:p>
      </dgm:t>
    </dgm:pt>
    <dgm:pt modelId="{971F94F2-1F63-4455-A1DE-0A9ADA9DC400}">
      <dgm:prSet/>
      <dgm:spPr/>
      <dgm:t>
        <a:bodyPr/>
        <a:lstStyle/>
        <a:p>
          <a:r>
            <a:rPr lang="en-US" b="1" dirty="0"/>
            <a:t>Tina Tran, Sec. Analyst</a:t>
          </a:r>
          <a:endParaRPr lang="en-US" dirty="0"/>
        </a:p>
      </dgm:t>
    </dgm:pt>
    <dgm:pt modelId="{2E76DA1B-B287-4F3D-856B-9D94134151D4}" type="parTrans" cxnId="{ED70E66F-FEC4-4A9C-9B33-64F1EFCB7C59}">
      <dgm:prSet/>
      <dgm:spPr/>
      <dgm:t>
        <a:bodyPr/>
        <a:lstStyle/>
        <a:p>
          <a:endParaRPr lang="en-US"/>
        </a:p>
      </dgm:t>
    </dgm:pt>
    <dgm:pt modelId="{3BBF343D-7329-4AD6-A91C-605FA378D8E0}" type="sibTrans" cxnId="{ED70E66F-FEC4-4A9C-9B33-64F1EFCB7C59}">
      <dgm:prSet/>
      <dgm:spPr/>
      <dgm:t>
        <a:bodyPr/>
        <a:lstStyle/>
        <a:p>
          <a:endParaRPr lang="en-US"/>
        </a:p>
      </dgm:t>
    </dgm:pt>
    <dgm:pt modelId="{D7889A65-B3ED-4361-AF37-9B9776C93C25}">
      <dgm:prSet/>
      <dgm:spPr/>
      <dgm:t>
        <a:bodyPr/>
        <a:lstStyle/>
        <a:p>
          <a:r>
            <a:rPr lang="en-US" b="1" dirty="0"/>
            <a:t>Melissa Muth, Security Architect</a:t>
          </a:r>
          <a:endParaRPr lang="en-US" dirty="0"/>
        </a:p>
      </dgm:t>
    </dgm:pt>
    <dgm:pt modelId="{8A4A3D5E-42A6-47E1-83E5-54A2A4BB5E0E}" type="parTrans" cxnId="{1C9671BC-8109-44B9-8A3F-18F3ACD645DE}">
      <dgm:prSet/>
      <dgm:spPr/>
      <dgm:t>
        <a:bodyPr/>
        <a:lstStyle/>
        <a:p>
          <a:endParaRPr lang="en-US"/>
        </a:p>
      </dgm:t>
    </dgm:pt>
    <dgm:pt modelId="{FA9F5614-1686-4CD9-9481-64CED007F7EA}" type="sibTrans" cxnId="{1C9671BC-8109-44B9-8A3F-18F3ACD645DE}">
      <dgm:prSet/>
      <dgm:spPr/>
      <dgm:t>
        <a:bodyPr/>
        <a:lstStyle/>
        <a:p>
          <a:endParaRPr lang="en-US"/>
        </a:p>
      </dgm:t>
    </dgm:pt>
    <dgm:pt modelId="{320B59AD-D304-4BA8-A4C6-29D69DBD6E87}">
      <dgm:prSet/>
      <dgm:spPr/>
      <dgm:t>
        <a:bodyPr/>
        <a:lstStyle/>
        <a:p>
          <a:r>
            <a:rPr lang="en-US" b="1"/>
            <a:t>Sam Jenkins, Security Engineer</a:t>
          </a:r>
          <a:endParaRPr lang="en-US"/>
        </a:p>
      </dgm:t>
    </dgm:pt>
    <dgm:pt modelId="{38EC80A9-2781-456D-89E0-7EA7417112D0}" type="parTrans" cxnId="{BE770D05-3691-4117-A8EE-BA20C9FBA49C}">
      <dgm:prSet/>
      <dgm:spPr/>
      <dgm:t>
        <a:bodyPr/>
        <a:lstStyle/>
        <a:p>
          <a:endParaRPr lang="en-US"/>
        </a:p>
      </dgm:t>
    </dgm:pt>
    <dgm:pt modelId="{6E892B5A-1B0B-42E9-B20F-7DD06BB07E8A}" type="sibTrans" cxnId="{BE770D05-3691-4117-A8EE-BA20C9FBA49C}">
      <dgm:prSet/>
      <dgm:spPr/>
      <dgm:t>
        <a:bodyPr/>
        <a:lstStyle/>
        <a:p>
          <a:endParaRPr lang="en-US"/>
        </a:p>
      </dgm:t>
    </dgm:pt>
    <dgm:pt modelId="{82BF9D6A-D0E4-4245-BD25-AA6ACBE26072}">
      <dgm:prSet/>
      <dgm:spPr/>
      <dgm:t>
        <a:bodyPr/>
        <a:lstStyle/>
        <a:p>
          <a:r>
            <a:rPr lang="en-US" b="1" dirty="0"/>
            <a:t>Chris Kurzyna, Security Engineer</a:t>
          </a:r>
          <a:endParaRPr lang="en-US" dirty="0"/>
        </a:p>
      </dgm:t>
    </dgm:pt>
    <dgm:pt modelId="{0D3C3F28-24DC-408D-93FB-4196007C1492}" type="parTrans" cxnId="{EC3FB148-2CA6-4D26-A8C9-07598B4542CC}">
      <dgm:prSet/>
      <dgm:spPr/>
      <dgm:t>
        <a:bodyPr/>
        <a:lstStyle/>
        <a:p>
          <a:endParaRPr lang="en-US"/>
        </a:p>
      </dgm:t>
    </dgm:pt>
    <dgm:pt modelId="{2DD57A88-B43A-44AE-81BA-E9A5634439C2}" type="sibTrans" cxnId="{EC3FB148-2CA6-4D26-A8C9-07598B4542CC}">
      <dgm:prSet/>
      <dgm:spPr/>
      <dgm:t>
        <a:bodyPr/>
        <a:lstStyle/>
        <a:p>
          <a:endParaRPr lang="en-US"/>
        </a:p>
      </dgm:t>
    </dgm:pt>
    <dgm:pt modelId="{7C4F2EA7-3199-46FC-8F48-8528419D5459}">
      <dgm:prSet/>
      <dgm:spPr/>
      <dgm:t>
        <a:bodyPr/>
        <a:lstStyle/>
        <a:p>
          <a:r>
            <a:rPr lang="en-US" b="1"/>
            <a:t>Doug Cawley, Sr. Sec. Analyst</a:t>
          </a:r>
          <a:endParaRPr lang="en-US" dirty="0"/>
        </a:p>
      </dgm:t>
    </dgm:pt>
    <dgm:pt modelId="{194083FC-628A-413F-9DBF-C9E2984004BC}" type="parTrans" cxnId="{B776E99E-160B-4D1F-ACB1-D91C150982A4}">
      <dgm:prSet/>
      <dgm:spPr/>
      <dgm:t>
        <a:bodyPr/>
        <a:lstStyle/>
        <a:p>
          <a:endParaRPr lang="en-US"/>
        </a:p>
      </dgm:t>
    </dgm:pt>
    <dgm:pt modelId="{556AAACA-4321-4FE5-AF58-E64831DCD063}" type="sibTrans" cxnId="{B776E99E-160B-4D1F-ACB1-D91C150982A4}">
      <dgm:prSet/>
      <dgm:spPr/>
      <dgm:t>
        <a:bodyPr/>
        <a:lstStyle/>
        <a:p>
          <a:endParaRPr lang="en-US"/>
        </a:p>
      </dgm:t>
    </dgm:pt>
    <dgm:pt modelId="{2DDD67FA-2F14-469D-8D3E-E4FA81D794C9}">
      <dgm:prSet/>
      <dgm:spPr/>
      <dgm:t>
        <a:bodyPr/>
        <a:lstStyle/>
        <a:p>
          <a:r>
            <a:rPr lang="en-US" b="1" dirty="0"/>
            <a:t>Luke Hagendorf, Infosec Ops Analyst</a:t>
          </a:r>
        </a:p>
      </dgm:t>
    </dgm:pt>
    <dgm:pt modelId="{3B26F01F-407B-40EC-9897-6F7F13A272DB}" type="parTrans" cxnId="{75E74865-0B5E-414A-AE6A-773A6B0359E8}">
      <dgm:prSet/>
      <dgm:spPr/>
      <dgm:t>
        <a:bodyPr/>
        <a:lstStyle/>
        <a:p>
          <a:endParaRPr lang="en-US"/>
        </a:p>
      </dgm:t>
    </dgm:pt>
    <dgm:pt modelId="{9E8D9B47-98E7-494F-8BBF-7FB31D5DA31C}" type="sibTrans" cxnId="{75E74865-0B5E-414A-AE6A-773A6B0359E8}">
      <dgm:prSet/>
      <dgm:spPr/>
      <dgm:t>
        <a:bodyPr/>
        <a:lstStyle/>
        <a:p>
          <a:endParaRPr lang="en-US"/>
        </a:p>
      </dgm:t>
    </dgm:pt>
    <dgm:pt modelId="{FA128D2A-EFC0-4726-9E47-493CD41F371E}">
      <dgm:prSet/>
      <dgm:spPr/>
      <dgm:t>
        <a:bodyPr/>
        <a:lstStyle/>
        <a:p>
          <a:r>
            <a:rPr lang="en-US" b="1" dirty="0"/>
            <a:t>Sherry Michael, ISC Dir. Info Sec</a:t>
          </a:r>
        </a:p>
      </dgm:t>
    </dgm:pt>
    <dgm:pt modelId="{71F777F8-EC32-4A1C-AAA6-4E544AD5997C}" type="parTrans" cxnId="{0EEEDE64-F9C7-460F-8A7A-BCFCD6314202}">
      <dgm:prSet/>
      <dgm:spPr/>
      <dgm:t>
        <a:bodyPr/>
        <a:lstStyle/>
        <a:p>
          <a:endParaRPr lang="en-US"/>
        </a:p>
      </dgm:t>
    </dgm:pt>
    <dgm:pt modelId="{61469775-DDB1-45FF-BBA5-DAAF73318D73}" type="sibTrans" cxnId="{0EEEDE64-F9C7-460F-8A7A-BCFCD6314202}">
      <dgm:prSet/>
      <dgm:spPr/>
      <dgm:t>
        <a:bodyPr/>
        <a:lstStyle/>
        <a:p>
          <a:endParaRPr lang="en-US"/>
        </a:p>
      </dgm:t>
    </dgm:pt>
    <dgm:pt modelId="{DE8AC720-888A-4FB4-B98E-C38C103D1E0E}" type="pres">
      <dgm:prSet presAssocID="{5F58B304-8106-4E48-87EE-848AC9B7D4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C9CE29-F3FD-4416-A25E-05AF6AA31FA7}" type="pres">
      <dgm:prSet presAssocID="{C22F92F7-2861-4391-ADB8-0477987B77E0}" presName="hierRoot1" presStyleCnt="0">
        <dgm:presLayoutVars>
          <dgm:hierBranch val="init"/>
        </dgm:presLayoutVars>
      </dgm:prSet>
      <dgm:spPr/>
    </dgm:pt>
    <dgm:pt modelId="{E1BD510E-164D-4F37-A734-FD6B8C5601E3}" type="pres">
      <dgm:prSet presAssocID="{C22F92F7-2861-4391-ADB8-0477987B77E0}" presName="rootComposite1" presStyleCnt="0"/>
      <dgm:spPr/>
    </dgm:pt>
    <dgm:pt modelId="{B4849804-AFAB-40C4-8932-56AA3541E2AA}" type="pres">
      <dgm:prSet presAssocID="{C22F92F7-2861-4391-ADB8-0477987B77E0}" presName="rootText1" presStyleLbl="node0" presStyleIdx="0" presStyleCnt="1">
        <dgm:presLayoutVars>
          <dgm:chPref val="3"/>
        </dgm:presLayoutVars>
      </dgm:prSet>
      <dgm:spPr/>
    </dgm:pt>
    <dgm:pt modelId="{ECE40EBD-73E8-42E0-B62A-AE348BFCA633}" type="pres">
      <dgm:prSet presAssocID="{C22F92F7-2861-4391-ADB8-0477987B77E0}" presName="rootConnector1" presStyleLbl="node1" presStyleIdx="0" presStyleCnt="0"/>
      <dgm:spPr/>
    </dgm:pt>
    <dgm:pt modelId="{636E4D0B-FBFA-444E-813D-80A27D1F9CA2}" type="pres">
      <dgm:prSet presAssocID="{C22F92F7-2861-4391-ADB8-0477987B77E0}" presName="hierChild2" presStyleCnt="0"/>
      <dgm:spPr/>
    </dgm:pt>
    <dgm:pt modelId="{CB29836E-2FEF-4356-8CA9-5F578A888E5B}" type="pres">
      <dgm:prSet presAssocID="{F2DA0BCD-9F69-4258-926F-78003C3CD5EF}" presName="Name37" presStyleLbl="parChTrans1D2" presStyleIdx="0" presStyleCnt="4"/>
      <dgm:spPr/>
    </dgm:pt>
    <dgm:pt modelId="{6B677CA7-E160-4ED2-AE83-F3B197F20977}" type="pres">
      <dgm:prSet presAssocID="{0024E156-CBD7-4DD0-A517-7F7B9CB5FF72}" presName="hierRoot2" presStyleCnt="0">
        <dgm:presLayoutVars>
          <dgm:hierBranch val="init"/>
        </dgm:presLayoutVars>
      </dgm:prSet>
      <dgm:spPr/>
    </dgm:pt>
    <dgm:pt modelId="{B1833CCB-2BB1-4FB7-9277-6381299DC5A9}" type="pres">
      <dgm:prSet presAssocID="{0024E156-CBD7-4DD0-A517-7F7B9CB5FF72}" presName="rootComposite" presStyleCnt="0"/>
      <dgm:spPr/>
    </dgm:pt>
    <dgm:pt modelId="{A9E49C64-FD6E-4705-A417-C966E7ECB382}" type="pres">
      <dgm:prSet presAssocID="{0024E156-CBD7-4DD0-A517-7F7B9CB5FF72}" presName="rootText" presStyleLbl="node2" presStyleIdx="0" presStyleCnt="4" custLinFactNeighborX="2348">
        <dgm:presLayoutVars>
          <dgm:chPref val="3"/>
        </dgm:presLayoutVars>
      </dgm:prSet>
      <dgm:spPr/>
    </dgm:pt>
    <dgm:pt modelId="{CC095789-BE1E-4346-A0A1-19FCF4595A4E}" type="pres">
      <dgm:prSet presAssocID="{0024E156-CBD7-4DD0-A517-7F7B9CB5FF72}" presName="rootConnector" presStyleLbl="node2" presStyleIdx="0" presStyleCnt="4"/>
      <dgm:spPr/>
    </dgm:pt>
    <dgm:pt modelId="{C7370774-34E4-4E57-8263-129DFC70BCB3}" type="pres">
      <dgm:prSet presAssocID="{0024E156-CBD7-4DD0-A517-7F7B9CB5FF72}" presName="hierChild4" presStyleCnt="0"/>
      <dgm:spPr/>
    </dgm:pt>
    <dgm:pt modelId="{45C50179-153D-4BCA-9458-15833BF21EC7}" type="pres">
      <dgm:prSet presAssocID="{102B88C2-E41B-432B-B005-3030090CE0E5}" presName="Name37" presStyleLbl="parChTrans1D3" presStyleIdx="0" presStyleCnt="8"/>
      <dgm:spPr/>
    </dgm:pt>
    <dgm:pt modelId="{871E0D2F-231A-4D2C-B1DC-2095063393A7}" type="pres">
      <dgm:prSet presAssocID="{78660B3D-E6E9-49B3-8861-559C563E4954}" presName="hierRoot2" presStyleCnt="0">
        <dgm:presLayoutVars>
          <dgm:hierBranch val="init"/>
        </dgm:presLayoutVars>
      </dgm:prSet>
      <dgm:spPr/>
    </dgm:pt>
    <dgm:pt modelId="{5C3609E0-C8B3-4825-AAD2-4656D715262F}" type="pres">
      <dgm:prSet presAssocID="{78660B3D-E6E9-49B3-8861-559C563E4954}" presName="rootComposite" presStyleCnt="0"/>
      <dgm:spPr/>
    </dgm:pt>
    <dgm:pt modelId="{87153273-C6DD-4267-B599-10001535BD75}" type="pres">
      <dgm:prSet presAssocID="{78660B3D-E6E9-49B3-8861-559C563E4954}" presName="rootText" presStyleLbl="node3" presStyleIdx="0" presStyleCnt="8">
        <dgm:presLayoutVars>
          <dgm:chPref val="3"/>
        </dgm:presLayoutVars>
      </dgm:prSet>
      <dgm:spPr/>
    </dgm:pt>
    <dgm:pt modelId="{CBAB0574-87A8-4869-BB86-68D08DC98A04}" type="pres">
      <dgm:prSet presAssocID="{78660B3D-E6E9-49B3-8861-559C563E4954}" presName="rootConnector" presStyleLbl="node3" presStyleIdx="0" presStyleCnt="8"/>
      <dgm:spPr/>
    </dgm:pt>
    <dgm:pt modelId="{CAAE4B11-45DA-4919-8AD0-A435B6C3CC48}" type="pres">
      <dgm:prSet presAssocID="{78660B3D-E6E9-49B3-8861-559C563E4954}" presName="hierChild4" presStyleCnt="0"/>
      <dgm:spPr/>
    </dgm:pt>
    <dgm:pt modelId="{56B72732-0976-4A45-B2F1-985A627316C7}" type="pres">
      <dgm:prSet presAssocID="{63C72EE6-DE0F-404A-93EF-03EAF9698ECE}" presName="Name37" presStyleLbl="parChTrans1D4" presStyleIdx="0" presStyleCnt="2"/>
      <dgm:spPr/>
    </dgm:pt>
    <dgm:pt modelId="{DD7D1CDE-BAC4-4D60-B35F-34CE2F8C5ACE}" type="pres">
      <dgm:prSet presAssocID="{A72D4E6E-5AE5-4713-AAE6-B9EE84D46D52}" presName="hierRoot2" presStyleCnt="0">
        <dgm:presLayoutVars>
          <dgm:hierBranch val="init"/>
        </dgm:presLayoutVars>
      </dgm:prSet>
      <dgm:spPr/>
    </dgm:pt>
    <dgm:pt modelId="{04709E73-6390-4D4E-89E5-09774BC55F9E}" type="pres">
      <dgm:prSet presAssocID="{A72D4E6E-5AE5-4713-AAE6-B9EE84D46D52}" presName="rootComposite" presStyleCnt="0"/>
      <dgm:spPr/>
    </dgm:pt>
    <dgm:pt modelId="{F28B5849-E510-443E-A8FB-87425B0112C0}" type="pres">
      <dgm:prSet presAssocID="{A72D4E6E-5AE5-4713-AAE6-B9EE84D46D52}" presName="rootText" presStyleLbl="node4" presStyleIdx="0" presStyleCnt="2">
        <dgm:presLayoutVars>
          <dgm:chPref val="3"/>
        </dgm:presLayoutVars>
      </dgm:prSet>
      <dgm:spPr/>
    </dgm:pt>
    <dgm:pt modelId="{0A4E946D-CDCC-4DCD-A3F5-52F58EB6DD3D}" type="pres">
      <dgm:prSet presAssocID="{A72D4E6E-5AE5-4713-AAE6-B9EE84D46D52}" presName="rootConnector" presStyleLbl="node4" presStyleIdx="0" presStyleCnt="2"/>
      <dgm:spPr/>
    </dgm:pt>
    <dgm:pt modelId="{C0515DA0-70BE-41F1-A99E-38FA7FDC8380}" type="pres">
      <dgm:prSet presAssocID="{A72D4E6E-5AE5-4713-AAE6-B9EE84D46D52}" presName="hierChild4" presStyleCnt="0"/>
      <dgm:spPr/>
    </dgm:pt>
    <dgm:pt modelId="{765C023E-0CD6-4C75-91E8-2D7F2D1416D9}" type="pres">
      <dgm:prSet presAssocID="{A72D4E6E-5AE5-4713-AAE6-B9EE84D46D52}" presName="hierChild5" presStyleCnt="0"/>
      <dgm:spPr/>
    </dgm:pt>
    <dgm:pt modelId="{DB58C0B7-150C-4682-90FF-31DD40FD151C}" type="pres">
      <dgm:prSet presAssocID="{78660B3D-E6E9-49B3-8861-559C563E4954}" presName="hierChild5" presStyleCnt="0"/>
      <dgm:spPr/>
    </dgm:pt>
    <dgm:pt modelId="{9D15FF35-389D-4B91-A1AF-D58BD87067B3}" type="pres">
      <dgm:prSet presAssocID="{5EC6A125-5F67-4D6F-9E75-1DB5A461974D}" presName="Name37" presStyleLbl="parChTrans1D3" presStyleIdx="1" presStyleCnt="8"/>
      <dgm:spPr/>
    </dgm:pt>
    <dgm:pt modelId="{092C62E0-B23C-46C9-BE17-5C36A88136B9}" type="pres">
      <dgm:prSet presAssocID="{88A4E3C2-8F8F-457A-A77A-1D79E7D1A43A}" presName="hierRoot2" presStyleCnt="0">
        <dgm:presLayoutVars>
          <dgm:hierBranch val="init"/>
        </dgm:presLayoutVars>
      </dgm:prSet>
      <dgm:spPr/>
    </dgm:pt>
    <dgm:pt modelId="{F909C2F6-BD01-4BA2-9492-91F3B150B86D}" type="pres">
      <dgm:prSet presAssocID="{88A4E3C2-8F8F-457A-A77A-1D79E7D1A43A}" presName="rootComposite" presStyleCnt="0"/>
      <dgm:spPr/>
    </dgm:pt>
    <dgm:pt modelId="{71F9DF84-1A14-4540-9247-53BFD66E549E}" type="pres">
      <dgm:prSet presAssocID="{88A4E3C2-8F8F-457A-A77A-1D79E7D1A43A}" presName="rootText" presStyleLbl="node3" presStyleIdx="1" presStyleCnt="8">
        <dgm:presLayoutVars>
          <dgm:chPref val="3"/>
        </dgm:presLayoutVars>
      </dgm:prSet>
      <dgm:spPr/>
    </dgm:pt>
    <dgm:pt modelId="{D4C2EF9D-2454-4983-88EF-6532A7DE6EBB}" type="pres">
      <dgm:prSet presAssocID="{88A4E3C2-8F8F-457A-A77A-1D79E7D1A43A}" presName="rootConnector" presStyleLbl="node3" presStyleIdx="1" presStyleCnt="8"/>
      <dgm:spPr/>
    </dgm:pt>
    <dgm:pt modelId="{6EC863C5-8C02-4418-BF2B-26458E535EE8}" type="pres">
      <dgm:prSet presAssocID="{88A4E3C2-8F8F-457A-A77A-1D79E7D1A43A}" presName="hierChild4" presStyleCnt="0"/>
      <dgm:spPr/>
    </dgm:pt>
    <dgm:pt modelId="{FAD37967-680F-4CDF-8C3E-77EB9F0F3731}" type="pres">
      <dgm:prSet presAssocID="{88A4E3C2-8F8F-457A-A77A-1D79E7D1A43A}" presName="hierChild5" presStyleCnt="0"/>
      <dgm:spPr/>
    </dgm:pt>
    <dgm:pt modelId="{B79D72CA-9FD9-41D5-949B-20B328D39E68}" type="pres">
      <dgm:prSet presAssocID="{0024E156-CBD7-4DD0-A517-7F7B9CB5FF72}" presName="hierChild5" presStyleCnt="0"/>
      <dgm:spPr/>
    </dgm:pt>
    <dgm:pt modelId="{4AE397A6-0B03-48E8-B6B5-8B2EE454633E}" type="pres">
      <dgm:prSet presAssocID="{12D03B97-2D36-48F1-A29B-539008DBD978}" presName="Name37" presStyleLbl="parChTrans1D2" presStyleIdx="1" presStyleCnt="4"/>
      <dgm:spPr/>
    </dgm:pt>
    <dgm:pt modelId="{35EE817B-69EF-4541-AD42-83D0F6EB144F}" type="pres">
      <dgm:prSet presAssocID="{C76B6674-C9F5-4275-9664-09E0896B93D6}" presName="hierRoot2" presStyleCnt="0">
        <dgm:presLayoutVars>
          <dgm:hierBranch val="init"/>
        </dgm:presLayoutVars>
      </dgm:prSet>
      <dgm:spPr/>
    </dgm:pt>
    <dgm:pt modelId="{98DC39CC-FF5F-4B85-B836-E90B16573FAF}" type="pres">
      <dgm:prSet presAssocID="{C76B6674-C9F5-4275-9664-09E0896B93D6}" presName="rootComposite" presStyleCnt="0"/>
      <dgm:spPr/>
    </dgm:pt>
    <dgm:pt modelId="{2A8FFAF0-0C94-4E2D-A4C2-51A0DD1459F8}" type="pres">
      <dgm:prSet presAssocID="{C76B6674-C9F5-4275-9664-09E0896B93D6}" presName="rootText" presStyleLbl="node2" presStyleIdx="1" presStyleCnt="4">
        <dgm:presLayoutVars>
          <dgm:chPref val="3"/>
        </dgm:presLayoutVars>
      </dgm:prSet>
      <dgm:spPr/>
    </dgm:pt>
    <dgm:pt modelId="{7F121042-AEFB-4D08-B4BE-E15BB83B8B66}" type="pres">
      <dgm:prSet presAssocID="{C76B6674-C9F5-4275-9664-09E0896B93D6}" presName="rootConnector" presStyleLbl="node2" presStyleIdx="1" presStyleCnt="4"/>
      <dgm:spPr/>
    </dgm:pt>
    <dgm:pt modelId="{B44D6C80-C7AF-4331-968B-27E2EC4B122A}" type="pres">
      <dgm:prSet presAssocID="{C76B6674-C9F5-4275-9664-09E0896B93D6}" presName="hierChild4" presStyleCnt="0"/>
      <dgm:spPr/>
    </dgm:pt>
    <dgm:pt modelId="{069AC2C9-EEE3-4943-9829-DF78C7F596F4}" type="pres">
      <dgm:prSet presAssocID="{238ACD53-4879-442F-A2FA-70B680528A1C}" presName="Name37" presStyleLbl="parChTrans1D3" presStyleIdx="2" presStyleCnt="8"/>
      <dgm:spPr/>
    </dgm:pt>
    <dgm:pt modelId="{AB0DD70E-FF6E-475C-9214-CF2D1AF65039}" type="pres">
      <dgm:prSet presAssocID="{267E85B0-C673-40B0-89C0-5FB9F89C727D}" presName="hierRoot2" presStyleCnt="0">
        <dgm:presLayoutVars>
          <dgm:hierBranch val="init"/>
        </dgm:presLayoutVars>
      </dgm:prSet>
      <dgm:spPr/>
    </dgm:pt>
    <dgm:pt modelId="{7F4584AB-24A3-44DF-B019-8A5791FBF469}" type="pres">
      <dgm:prSet presAssocID="{267E85B0-C673-40B0-89C0-5FB9F89C727D}" presName="rootComposite" presStyleCnt="0"/>
      <dgm:spPr/>
    </dgm:pt>
    <dgm:pt modelId="{2A6A40D7-BBED-47C3-B230-C7DC4906AF5A}" type="pres">
      <dgm:prSet presAssocID="{267E85B0-C673-40B0-89C0-5FB9F89C727D}" presName="rootText" presStyleLbl="node3" presStyleIdx="2" presStyleCnt="8">
        <dgm:presLayoutVars>
          <dgm:chPref val="3"/>
        </dgm:presLayoutVars>
      </dgm:prSet>
      <dgm:spPr/>
    </dgm:pt>
    <dgm:pt modelId="{C91994F2-9BA7-43AA-9762-BA40B60CE0F2}" type="pres">
      <dgm:prSet presAssocID="{267E85B0-C673-40B0-89C0-5FB9F89C727D}" presName="rootConnector" presStyleLbl="node3" presStyleIdx="2" presStyleCnt="8"/>
      <dgm:spPr/>
    </dgm:pt>
    <dgm:pt modelId="{71793676-BADA-4CA6-AE22-CA979904492E}" type="pres">
      <dgm:prSet presAssocID="{267E85B0-C673-40B0-89C0-5FB9F89C727D}" presName="hierChild4" presStyleCnt="0"/>
      <dgm:spPr/>
    </dgm:pt>
    <dgm:pt modelId="{AB42C5C2-120F-4A64-86E6-0D5425A233BC}" type="pres">
      <dgm:prSet presAssocID="{267E85B0-C673-40B0-89C0-5FB9F89C727D}" presName="hierChild5" presStyleCnt="0"/>
      <dgm:spPr/>
    </dgm:pt>
    <dgm:pt modelId="{E37D2AB3-0823-496F-9E41-1A3C512A6AE7}" type="pres">
      <dgm:prSet presAssocID="{0991BD75-7C1F-4B76-8BB3-490A86188F6B}" presName="Name37" presStyleLbl="parChTrans1D3" presStyleIdx="3" presStyleCnt="8"/>
      <dgm:spPr/>
    </dgm:pt>
    <dgm:pt modelId="{1E373F17-1409-49B0-8140-3780E24BB554}" type="pres">
      <dgm:prSet presAssocID="{CC64E07E-73BC-419D-8CDE-2C7E000AAC5B}" presName="hierRoot2" presStyleCnt="0">
        <dgm:presLayoutVars>
          <dgm:hierBranch val="init"/>
        </dgm:presLayoutVars>
      </dgm:prSet>
      <dgm:spPr/>
    </dgm:pt>
    <dgm:pt modelId="{3621BFB8-7794-4B4B-BDF7-5A1684058A3E}" type="pres">
      <dgm:prSet presAssocID="{CC64E07E-73BC-419D-8CDE-2C7E000AAC5B}" presName="rootComposite" presStyleCnt="0"/>
      <dgm:spPr/>
    </dgm:pt>
    <dgm:pt modelId="{4BACFBE9-5957-461E-A1F9-FDE08818178F}" type="pres">
      <dgm:prSet presAssocID="{CC64E07E-73BC-419D-8CDE-2C7E000AAC5B}" presName="rootText" presStyleLbl="node3" presStyleIdx="3" presStyleCnt="8">
        <dgm:presLayoutVars>
          <dgm:chPref val="3"/>
        </dgm:presLayoutVars>
      </dgm:prSet>
      <dgm:spPr/>
    </dgm:pt>
    <dgm:pt modelId="{23EDB116-66D1-4083-BBBC-4211FE02F925}" type="pres">
      <dgm:prSet presAssocID="{CC64E07E-73BC-419D-8CDE-2C7E000AAC5B}" presName="rootConnector" presStyleLbl="node3" presStyleIdx="3" presStyleCnt="8"/>
      <dgm:spPr/>
    </dgm:pt>
    <dgm:pt modelId="{59032908-9817-4AEE-AD55-9FB7EB57EAB8}" type="pres">
      <dgm:prSet presAssocID="{CC64E07E-73BC-419D-8CDE-2C7E000AAC5B}" presName="hierChild4" presStyleCnt="0"/>
      <dgm:spPr/>
    </dgm:pt>
    <dgm:pt modelId="{93992219-876C-40B6-AA15-FDBDE075A5F8}" type="pres">
      <dgm:prSet presAssocID="{CC64E07E-73BC-419D-8CDE-2C7E000AAC5B}" presName="hierChild5" presStyleCnt="0"/>
      <dgm:spPr/>
    </dgm:pt>
    <dgm:pt modelId="{4126EF6C-35FA-4617-93F4-8791D5B5A842}" type="pres">
      <dgm:prSet presAssocID="{2E76DA1B-B287-4F3D-856B-9D94134151D4}" presName="Name37" presStyleLbl="parChTrans1D3" presStyleIdx="4" presStyleCnt="8"/>
      <dgm:spPr/>
    </dgm:pt>
    <dgm:pt modelId="{7C961B20-1327-4417-B0C7-EFD2DCC9D5E3}" type="pres">
      <dgm:prSet presAssocID="{971F94F2-1F63-4455-A1DE-0A9ADA9DC400}" presName="hierRoot2" presStyleCnt="0">
        <dgm:presLayoutVars>
          <dgm:hierBranch val="init"/>
        </dgm:presLayoutVars>
      </dgm:prSet>
      <dgm:spPr/>
    </dgm:pt>
    <dgm:pt modelId="{4034E50A-44C2-4E3F-83B2-899459ABC587}" type="pres">
      <dgm:prSet presAssocID="{971F94F2-1F63-4455-A1DE-0A9ADA9DC400}" presName="rootComposite" presStyleCnt="0"/>
      <dgm:spPr/>
    </dgm:pt>
    <dgm:pt modelId="{FD9F184B-BDA6-4A8F-AFCD-428538AC11A6}" type="pres">
      <dgm:prSet presAssocID="{971F94F2-1F63-4455-A1DE-0A9ADA9DC400}" presName="rootText" presStyleLbl="node3" presStyleIdx="4" presStyleCnt="8">
        <dgm:presLayoutVars>
          <dgm:chPref val="3"/>
        </dgm:presLayoutVars>
      </dgm:prSet>
      <dgm:spPr/>
    </dgm:pt>
    <dgm:pt modelId="{A939A1AC-138B-4579-A28C-EA016DF14C81}" type="pres">
      <dgm:prSet presAssocID="{971F94F2-1F63-4455-A1DE-0A9ADA9DC400}" presName="rootConnector" presStyleLbl="node3" presStyleIdx="4" presStyleCnt="8"/>
      <dgm:spPr/>
    </dgm:pt>
    <dgm:pt modelId="{3159E88C-1974-4D00-828E-31771FF1E3C8}" type="pres">
      <dgm:prSet presAssocID="{971F94F2-1F63-4455-A1DE-0A9ADA9DC400}" presName="hierChild4" presStyleCnt="0"/>
      <dgm:spPr/>
    </dgm:pt>
    <dgm:pt modelId="{F97E32BF-4141-4F28-AD23-23F8E77A6D03}" type="pres">
      <dgm:prSet presAssocID="{971F94F2-1F63-4455-A1DE-0A9ADA9DC400}" presName="hierChild5" presStyleCnt="0"/>
      <dgm:spPr/>
    </dgm:pt>
    <dgm:pt modelId="{31C15902-0B29-4E50-880E-EF0467D0DBD2}" type="pres">
      <dgm:prSet presAssocID="{194083FC-628A-413F-9DBF-C9E2984004BC}" presName="Name37" presStyleLbl="parChTrans1D3" presStyleIdx="5" presStyleCnt="8"/>
      <dgm:spPr/>
    </dgm:pt>
    <dgm:pt modelId="{07AD4C84-2DDA-4458-8162-B1C9AA2A6014}" type="pres">
      <dgm:prSet presAssocID="{7C4F2EA7-3199-46FC-8F48-8528419D5459}" presName="hierRoot2" presStyleCnt="0">
        <dgm:presLayoutVars>
          <dgm:hierBranch val="init"/>
        </dgm:presLayoutVars>
      </dgm:prSet>
      <dgm:spPr/>
    </dgm:pt>
    <dgm:pt modelId="{558E67F5-54A0-48FA-8D1A-78A1A65EAC62}" type="pres">
      <dgm:prSet presAssocID="{7C4F2EA7-3199-46FC-8F48-8528419D5459}" presName="rootComposite" presStyleCnt="0"/>
      <dgm:spPr/>
    </dgm:pt>
    <dgm:pt modelId="{46C632C8-F7A1-41CB-8660-BFC7BD6F8A77}" type="pres">
      <dgm:prSet presAssocID="{7C4F2EA7-3199-46FC-8F48-8528419D5459}" presName="rootText" presStyleLbl="node3" presStyleIdx="5" presStyleCnt="8">
        <dgm:presLayoutVars>
          <dgm:chPref val="3"/>
        </dgm:presLayoutVars>
      </dgm:prSet>
      <dgm:spPr/>
    </dgm:pt>
    <dgm:pt modelId="{69D997E5-A0A0-4FCB-8363-01E59E0EBB5F}" type="pres">
      <dgm:prSet presAssocID="{7C4F2EA7-3199-46FC-8F48-8528419D5459}" presName="rootConnector" presStyleLbl="node3" presStyleIdx="5" presStyleCnt="8"/>
      <dgm:spPr/>
    </dgm:pt>
    <dgm:pt modelId="{FA18398C-0E4D-4BDF-AADE-E193B5DFC308}" type="pres">
      <dgm:prSet presAssocID="{7C4F2EA7-3199-46FC-8F48-8528419D5459}" presName="hierChild4" presStyleCnt="0"/>
      <dgm:spPr/>
    </dgm:pt>
    <dgm:pt modelId="{937040D7-5F89-41F2-BC25-C0717F1F1FD7}" type="pres">
      <dgm:prSet presAssocID="{3B26F01F-407B-40EC-9897-6F7F13A272DB}" presName="Name37" presStyleLbl="parChTrans1D4" presStyleIdx="1" presStyleCnt="2"/>
      <dgm:spPr/>
    </dgm:pt>
    <dgm:pt modelId="{2D9470E3-A068-4760-8B71-8A91E3D9B053}" type="pres">
      <dgm:prSet presAssocID="{2DDD67FA-2F14-469D-8D3E-E4FA81D794C9}" presName="hierRoot2" presStyleCnt="0">
        <dgm:presLayoutVars>
          <dgm:hierBranch val="init"/>
        </dgm:presLayoutVars>
      </dgm:prSet>
      <dgm:spPr/>
    </dgm:pt>
    <dgm:pt modelId="{341F2DE4-EC02-4365-B3EA-AA384B70892F}" type="pres">
      <dgm:prSet presAssocID="{2DDD67FA-2F14-469D-8D3E-E4FA81D794C9}" presName="rootComposite" presStyleCnt="0"/>
      <dgm:spPr/>
    </dgm:pt>
    <dgm:pt modelId="{9463ACDE-DCDC-4F05-BF97-B736BDEFB852}" type="pres">
      <dgm:prSet presAssocID="{2DDD67FA-2F14-469D-8D3E-E4FA81D794C9}" presName="rootText" presStyleLbl="node4" presStyleIdx="1" presStyleCnt="2">
        <dgm:presLayoutVars>
          <dgm:chPref val="3"/>
        </dgm:presLayoutVars>
      </dgm:prSet>
      <dgm:spPr/>
    </dgm:pt>
    <dgm:pt modelId="{CD0DB2BD-5DB3-4739-ACDC-287C3CD6265E}" type="pres">
      <dgm:prSet presAssocID="{2DDD67FA-2F14-469D-8D3E-E4FA81D794C9}" presName="rootConnector" presStyleLbl="node4" presStyleIdx="1" presStyleCnt="2"/>
      <dgm:spPr/>
    </dgm:pt>
    <dgm:pt modelId="{9891F41D-DF0B-4FD5-8D25-6D4003481EF1}" type="pres">
      <dgm:prSet presAssocID="{2DDD67FA-2F14-469D-8D3E-E4FA81D794C9}" presName="hierChild4" presStyleCnt="0"/>
      <dgm:spPr/>
    </dgm:pt>
    <dgm:pt modelId="{B37E12CA-9CD8-4F71-83DE-5894C4877EE0}" type="pres">
      <dgm:prSet presAssocID="{2DDD67FA-2F14-469D-8D3E-E4FA81D794C9}" presName="hierChild5" presStyleCnt="0"/>
      <dgm:spPr/>
    </dgm:pt>
    <dgm:pt modelId="{30F0888A-CA14-403D-93C7-1A60A0967EAF}" type="pres">
      <dgm:prSet presAssocID="{7C4F2EA7-3199-46FC-8F48-8528419D5459}" presName="hierChild5" presStyleCnt="0"/>
      <dgm:spPr/>
    </dgm:pt>
    <dgm:pt modelId="{E8B3CA94-4682-466B-86FB-C10C321D61D3}" type="pres">
      <dgm:prSet presAssocID="{C76B6674-C9F5-4275-9664-09E0896B93D6}" presName="hierChild5" presStyleCnt="0"/>
      <dgm:spPr/>
    </dgm:pt>
    <dgm:pt modelId="{8761293E-91C2-40C4-BCBD-25CB45FA320D}" type="pres">
      <dgm:prSet presAssocID="{71F777F8-EC32-4A1C-AAA6-4E544AD5997C}" presName="Name37" presStyleLbl="parChTrans1D2" presStyleIdx="2" presStyleCnt="4"/>
      <dgm:spPr/>
    </dgm:pt>
    <dgm:pt modelId="{5EEFF446-7C6C-4E04-9DB8-E12D596465EA}" type="pres">
      <dgm:prSet presAssocID="{FA128D2A-EFC0-4726-9E47-493CD41F371E}" presName="hierRoot2" presStyleCnt="0">
        <dgm:presLayoutVars>
          <dgm:hierBranch val="init"/>
        </dgm:presLayoutVars>
      </dgm:prSet>
      <dgm:spPr/>
    </dgm:pt>
    <dgm:pt modelId="{875F53EC-8240-46CB-AA2D-781133B0CFB1}" type="pres">
      <dgm:prSet presAssocID="{FA128D2A-EFC0-4726-9E47-493CD41F371E}" presName="rootComposite" presStyleCnt="0"/>
      <dgm:spPr/>
    </dgm:pt>
    <dgm:pt modelId="{0651E960-19EF-4AB7-987B-C51ED3760E04}" type="pres">
      <dgm:prSet presAssocID="{FA128D2A-EFC0-4726-9E47-493CD41F371E}" presName="rootText" presStyleLbl="node2" presStyleIdx="2" presStyleCnt="4">
        <dgm:presLayoutVars>
          <dgm:chPref val="3"/>
        </dgm:presLayoutVars>
      </dgm:prSet>
      <dgm:spPr/>
    </dgm:pt>
    <dgm:pt modelId="{5C58AFE8-1BA0-4BD5-BC55-B737A1D21C03}" type="pres">
      <dgm:prSet presAssocID="{FA128D2A-EFC0-4726-9E47-493CD41F371E}" presName="rootConnector" presStyleLbl="node2" presStyleIdx="2" presStyleCnt="4"/>
      <dgm:spPr/>
    </dgm:pt>
    <dgm:pt modelId="{C3F2F520-A0FF-4ADE-84DF-E280A7CA1800}" type="pres">
      <dgm:prSet presAssocID="{FA128D2A-EFC0-4726-9E47-493CD41F371E}" presName="hierChild4" presStyleCnt="0"/>
      <dgm:spPr/>
    </dgm:pt>
    <dgm:pt modelId="{C287B190-A0E8-425C-AC0B-2F8ACE3212C7}" type="pres">
      <dgm:prSet presAssocID="{FA128D2A-EFC0-4726-9E47-493CD41F371E}" presName="hierChild5" presStyleCnt="0"/>
      <dgm:spPr/>
    </dgm:pt>
    <dgm:pt modelId="{4FADE48A-B398-463B-880C-F155CB73B061}" type="pres">
      <dgm:prSet presAssocID="{8A4A3D5E-42A6-47E1-83E5-54A2A4BB5E0E}" presName="Name37" presStyleLbl="parChTrans1D2" presStyleIdx="3" presStyleCnt="4"/>
      <dgm:spPr/>
    </dgm:pt>
    <dgm:pt modelId="{1B38AEDB-8CFA-4A19-B983-4E44BFDBD4B6}" type="pres">
      <dgm:prSet presAssocID="{D7889A65-B3ED-4361-AF37-9B9776C93C25}" presName="hierRoot2" presStyleCnt="0">
        <dgm:presLayoutVars>
          <dgm:hierBranch val="init"/>
        </dgm:presLayoutVars>
      </dgm:prSet>
      <dgm:spPr/>
    </dgm:pt>
    <dgm:pt modelId="{8E275B10-BDA0-4F53-B20F-2081F5140A11}" type="pres">
      <dgm:prSet presAssocID="{D7889A65-B3ED-4361-AF37-9B9776C93C25}" presName="rootComposite" presStyleCnt="0"/>
      <dgm:spPr/>
    </dgm:pt>
    <dgm:pt modelId="{9F2B1B82-E7D9-4E61-A3CE-59687FC116B1}" type="pres">
      <dgm:prSet presAssocID="{D7889A65-B3ED-4361-AF37-9B9776C93C25}" presName="rootText" presStyleLbl="node2" presStyleIdx="3" presStyleCnt="4">
        <dgm:presLayoutVars>
          <dgm:chPref val="3"/>
        </dgm:presLayoutVars>
      </dgm:prSet>
      <dgm:spPr/>
    </dgm:pt>
    <dgm:pt modelId="{38D9A64D-A685-4360-84E8-F1658A5F398A}" type="pres">
      <dgm:prSet presAssocID="{D7889A65-B3ED-4361-AF37-9B9776C93C25}" presName="rootConnector" presStyleLbl="node2" presStyleIdx="3" presStyleCnt="4"/>
      <dgm:spPr/>
    </dgm:pt>
    <dgm:pt modelId="{45382AA6-64AB-49B8-8E68-0C114D492C46}" type="pres">
      <dgm:prSet presAssocID="{D7889A65-B3ED-4361-AF37-9B9776C93C25}" presName="hierChild4" presStyleCnt="0"/>
      <dgm:spPr/>
    </dgm:pt>
    <dgm:pt modelId="{3B097A5B-A360-4F5C-8CEC-4E67DEF1B995}" type="pres">
      <dgm:prSet presAssocID="{38EC80A9-2781-456D-89E0-7EA7417112D0}" presName="Name37" presStyleLbl="parChTrans1D3" presStyleIdx="6" presStyleCnt="8"/>
      <dgm:spPr/>
    </dgm:pt>
    <dgm:pt modelId="{9945D181-3585-4046-A7C6-6ECB81A2A0EB}" type="pres">
      <dgm:prSet presAssocID="{320B59AD-D304-4BA8-A4C6-29D69DBD6E87}" presName="hierRoot2" presStyleCnt="0">
        <dgm:presLayoutVars>
          <dgm:hierBranch val="init"/>
        </dgm:presLayoutVars>
      </dgm:prSet>
      <dgm:spPr/>
    </dgm:pt>
    <dgm:pt modelId="{E361E52C-EF1E-4957-988B-B00E07A5588A}" type="pres">
      <dgm:prSet presAssocID="{320B59AD-D304-4BA8-A4C6-29D69DBD6E87}" presName="rootComposite" presStyleCnt="0"/>
      <dgm:spPr/>
    </dgm:pt>
    <dgm:pt modelId="{1E0B197B-7F50-4F74-9496-C33CDFE16CD8}" type="pres">
      <dgm:prSet presAssocID="{320B59AD-D304-4BA8-A4C6-29D69DBD6E87}" presName="rootText" presStyleLbl="node3" presStyleIdx="6" presStyleCnt="8">
        <dgm:presLayoutVars>
          <dgm:chPref val="3"/>
        </dgm:presLayoutVars>
      </dgm:prSet>
      <dgm:spPr/>
    </dgm:pt>
    <dgm:pt modelId="{4DDB19CF-99D3-4072-B92F-D1DAE5325155}" type="pres">
      <dgm:prSet presAssocID="{320B59AD-D304-4BA8-A4C6-29D69DBD6E87}" presName="rootConnector" presStyleLbl="node3" presStyleIdx="6" presStyleCnt="8"/>
      <dgm:spPr/>
    </dgm:pt>
    <dgm:pt modelId="{00D7064C-F28A-4227-8F53-DCA81DD25333}" type="pres">
      <dgm:prSet presAssocID="{320B59AD-D304-4BA8-A4C6-29D69DBD6E87}" presName="hierChild4" presStyleCnt="0"/>
      <dgm:spPr/>
    </dgm:pt>
    <dgm:pt modelId="{148DB6BE-4581-471E-8625-D25C8269374B}" type="pres">
      <dgm:prSet presAssocID="{320B59AD-D304-4BA8-A4C6-29D69DBD6E87}" presName="hierChild5" presStyleCnt="0"/>
      <dgm:spPr/>
    </dgm:pt>
    <dgm:pt modelId="{D58AE8C2-3D17-4A4D-9A1E-618E269A2D2A}" type="pres">
      <dgm:prSet presAssocID="{0D3C3F28-24DC-408D-93FB-4196007C1492}" presName="Name37" presStyleLbl="parChTrans1D3" presStyleIdx="7" presStyleCnt="8"/>
      <dgm:spPr/>
    </dgm:pt>
    <dgm:pt modelId="{B05ED22D-AD3E-49DB-83F8-10ECAFB6A724}" type="pres">
      <dgm:prSet presAssocID="{82BF9D6A-D0E4-4245-BD25-AA6ACBE26072}" presName="hierRoot2" presStyleCnt="0">
        <dgm:presLayoutVars>
          <dgm:hierBranch val="init"/>
        </dgm:presLayoutVars>
      </dgm:prSet>
      <dgm:spPr/>
    </dgm:pt>
    <dgm:pt modelId="{64CCD6D1-5518-4EFC-A12F-82963D6B0795}" type="pres">
      <dgm:prSet presAssocID="{82BF9D6A-D0E4-4245-BD25-AA6ACBE26072}" presName="rootComposite" presStyleCnt="0"/>
      <dgm:spPr/>
    </dgm:pt>
    <dgm:pt modelId="{238AA279-9882-4C33-BB66-C4E62DF8F5F0}" type="pres">
      <dgm:prSet presAssocID="{82BF9D6A-D0E4-4245-BD25-AA6ACBE26072}" presName="rootText" presStyleLbl="node3" presStyleIdx="7" presStyleCnt="8">
        <dgm:presLayoutVars>
          <dgm:chPref val="3"/>
        </dgm:presLayoutVars>
      </dgm:prSet>
      <dgm:spPr/>
    </dgm:pt>
    <dgm:pt modelId="{5AEF3C39-E3DE-4FAA-B9A5-C3A24F525325}" type="pres">
      <dgm:prSet presAssocID="{82BF9D6A-D0E4-4245-BD25-AA6ACBE26072}" presName="rootConnector" presStyleLbl="node3" presStyleIdx="7" presStyleCnt="8"/>
      <dgm:spPr/>
    </dgm:pt>
    <dgm:pt modelId="{6F4E5356-9E83-4777-9A8F-B4B227BABB8C}" type="pres">
      <dgm:prSet presAssocID="{82BF9D6A-D0E4-4245-BD25-AA6ACBE26072}" presName="hierChild4" presStyleCnt="0"/>
      <dgm:spPr/>
    </dgm:pt>
    <dgm:pt modelId="{92226244-11D9-493C-ACF5-9FFD486441BB}" type="pres">
      <dgm:prSet presAssocID="{82BF9D6A-D0E4-4245-BD25-AA6ACBE26072}" presName="hierChild5" presStyleCnt="0"/>
      <dgm:spPr/>
    </dgm:pt>
    <dgm:pt modelId="{E0AEE536-4373-4052-8843-A412822364C9}" type="pres">
      <dgm:prSet presAssocID="{D7889A65-B3ED-4361-AF37-9B9776C93C25}" presName="hierChild5" presStyleCnt="0"/>
      <dgm:spPr/>
    </dgm:pt>
    <dgm:pt modelId="{A203C873-80BE-43AE-B2FE-4AA1654CD7F3}" type="pres">
      <dgm:prSet presAssocID="{C22F92F7-2861-4391-ADB8-0477987B77E0}" presName="hierChild3" presStyleCnt="0"/>
      <dgm:spPr/>
    </dgm:pt>
  </dgm:ptLst>
  <dgm:cxnLst>
    <dgm:cxn modelId="{98795100-6DAC-4E99-BF17-B2C5D77188B1}" type="presOf" srcId="{2DDD67FA-2F14-469D-8D3E-E4FA81D794C9}" destId="{9463ACDE-DCDC-4F05-BF97-B736BDEFB852}" srcOrd="0" destOrd="0" presId="urn:microsoft.com/office/officeart/2005/8/layout/orgChart1"/>
    <dgm:cxn modelId="{BE5B5B01-C4C3-4A6C-A28A-2C1F10BB093C}" type="presOf" srcId="{F2DA0BCD-9F69-4258-926F-78003C3CD5EF}" destId="{CB29836E-2FEF-4356-8CA9-5F578A888E5B}" srcOrd="0" destOrd="0" presId="urn:microsoft.com/office/officeart/2005/8/layout/orgChart1"/>
    <dgm:cxn modelId="{83572202-A0AA-4A39-99CE-705CE3AEE9AD}" type="presOf" srcId="{CC64E07E-73BC-419D-8CDE-2C7E000AAC5B}" destId="{4BACFBE9-5957-461E-A1F9-FDE08818178F}" srcOrd="0" destOrd="0" presId="urn:microsoft.com/office/officeart/2005/8/layout/orgChart1"/>
    <dgm:cxn modelId="{61793E02-9AE0-4564-BE07-3A49547DF479}" type="presOf" srcId="{194083FC-628A-413F-9DBF-C9E2984004BC}" destId="{31C15902-0B29-4E50-880E-EF0467D0DBD2}" srcOrd="0" destOrd="0" presId="urn:microsoft.com/office/officeart/2005/8/layout/orgChart1"/>
    <dgm:cxn modelId="{EF907403-645F-496E-B097-BE7B5336B87F}" srcId="{5F58B304-8106-4E48-87EE-848AC9B7D4B8}" destId="{C22F92F7-2861-4391-ADB8-0477987B77E0}" srcOrd="0" destOrd="0" parTransId="{3FB252C8-83A6-4DAE-BB36-4735E6ED0BDC}" sibTransId="{38A25DF6-7E11-49AA-AE96-BFD87C4A65CE}"/>
    <dgm:cxn modelId="{BE770D05-3691-4117-A8EE-BA20C9FBA49C}" srcId="{D7889A65-B3ED-4361-AF37-9B9776C93C25}" destId="{320B59AD-D304-4BA8-A4C6-29D69DBD6E87}" srcOrd="0" destOrd="0" parTransId="{38EC80A9-2781-456D-89E0-7EA7417112D0}" sibTransId="{6E892B5A-1B0B-42E9-B20F-7DD06BB07E8A}"/>
    <dgm:cxn modelId="{CD7F2905-925E-42AA-91B2-822D7B466219}" type="presOf" srcId="{5EC6A125-5F67-4D6F-9E75-1DB5A461974D}" destId="{9D15FF35-389D-4B91-A1AF-D58BD87067B3}" srcOrd="0" destOrd="0" presId="urn:microsoft.com/office/officeart/2005/8/layout/orgChart1"/>
    <dgm:cxn modelId="{670C3A08-C694-4FC3-9B5C-D4711639E562}" type="presOf" srcId="{320B59AD-D304-4BA8-A4C6-29D69DBD6E87}" destId="{1E0B197B-7F50-4F74-9496-C33CDFE16CD8}" srcOrd="0" destOrd="0" presId="urn:microsoft.com/office/officeart/2005/8/layout/orgChart1"/>
    <dgm:cxn modelId="{0A73210A-E6C3-4DBE-BBBE-0CE0B757224F}" type="presOf" srcId="{78660B3D-E6E9-49B3-8861-559C563E4954}" destId="{87153273-C6DD-4267-B599-10001535BD75}" srcOrd="0" destOrd="0" presId="urn:microsoft.com/office/officeart/2005/8/layout/orgChart1"/>
    <dgm:cxn modelId="{B56CA715-476F-4A27-B276-1B294A90D0CC}" type="presOf" srcId="{7C4F2EA7-3199-46FC-8F48-8528419D5459}" destId="{46C632C8-F7A1-41CB-8660-BFC7BD6F8A77}" srcOrd="0" destOrd="0" presId="urn:microsoft.com/office/officeart/2005/8/layout/orgChart1"/>
    <dgm:cxn modelId="{4FB0AB1C-6853-4C43-8FBA-7D1678771190}" type="presOf" srcId="{3B26F01F-407B-40EC-9897-6F7F13A272DB}" destId="{937040D7-5F89-41F2-BC25-C0717F1F1FD7}" srcOrd="0" destOrd="0" presId="urn:microsoft.com/office/officeart/2005/8/layout/orgChart1"/>
    <dgm:cxn modelId="{583A0C30-C7CA-465B-A5CC-D82F3C14A120}" type="presOf" srcId="{88A4E3C2-8F8F-457A-A77A-1D79E7D1A43A}" destId="{71F9DF84-1A14-4540-9247-53BFD66E549E}" srcOrd="0" destOrd="0" presId="urn:microsoft.com/office/officeart/2005/8/layout/orgChart1"/>
    <dgm:cxn modelId="{5FAE573A-CE35-4B41-8183-665C305FB4DD}" srcId="{78660B3D-E6E9-49B3-8861-559C563E4954}" destId="{A72D4E6E-5AE5-4713-AAE6-B9EE84D46D52}" srcOrd="0" destOrd="0" parTransId="{63C72EE6-DE0F-404A-93EF-03EAF9698ECE}" sibTransId="{531ECE82-E4F7-4B31-80D9-A7B514BB4E96}"/>
    <dgm:cxn modelId="{23EEAB3A-F0F2-45ED-B1F5-6F9843DAC7B8}" type="presOf" srcId="{C22F92F7-2861-4391-ADB8-0477987B77E0}" destId="{B4849804-AFAB-40C4-8932-56AA3541E2AA}" srcOrd="0" destOrd="0" presId="urn:microsoft.com/office/officeart/2005/8/layout/orgChart1"/>
    <dgm:cxn modelId="{0DC2E63A-FBB5-49EA-AB16-3A1FBE57F09A}" type="presOf" srcId="{267E85B0-C673-40B0-89C0-5FB9F89C727D}" destId="{2A6A40D7-BBED-47C3-B230-C7DC4906AF5A}" srcOrd="0" destOrd="0" presId="urn:microsoft.com/office/officeart/2005/8/layout/orgChart1"/>
    <dgm:cxn modelId="{4B63FE3A-45B8-4AB9-9D17-A3B575D31382}" type="presOf" srcId="{C76B6674-C9F5-4275-9664-09E0896B93D6}" destId="{2A8FFAF0-0C94-4E2D-A4C2-51A0DD1459F8}" srcOrd="0" destOrd="0" presId="urn:microsoft.com/office/officeart/2005/8/layout/orgChart1"/>
    <dgm:cxn modelId="{857B0C43-ADBA-4595-830F-1FB04AE6AB1D}" type="presOf" srcId="{71F777F8-EC32-4A1C-AAA6-4E544AD5997C}" destId="{8761293E-91C2-40C4-BCBD-25CB45FA320D}" srcOrd="0" destOrd="0" presId="urn:microsoft.com/office/officeart/2005/8/layout/orgChart1"/>
    <dgm:cxn modelId="{F0126944-EFDE-4622-B3BF-EE9C5E734137}" type="presOf" srcId="{0024E156-CBD7-4DD0-A517-7F7B9CB5FF72}" destId="{A9E49C64-FD6E-4705-A417-C966E7ECB382}" srcOrd="0" destOrd="0" presId="urn:microsoft.com/office/officeart/2005/8/layout/orgChart1"/>
    <dgm:cxn modelId="{F9248644-B34E-4CF2-ABF4-70C6FE2B41C9}" type="presOf" srcId="{FA128D2A-EFC0-4726-9E47-493CD41F371E}" destId="{0651E960-19EF-4AB7-987B-C51ED3760E04}" srcOrd="0" destOrd="0" presId="urn:microsoft.com/office/officeart/2005/8/layout/orgChart1"/>
    <dgm:cxn modelId="{0EEEDE64-F9C7-460F-8A7A-BCFCD6314202}" srcId="{C22F92F7-2861-4391-ADB8-0477987B77E0}" destId="{FA128D2A-EFC0-4726-9E47-493CD41F371E}" srcOrd="2" destOrd="0" parTransId="{71F777F8-EC32-4A1C-AAA6-4E544AD5997C}" sibTransId="{61469775-DDB1-45FF-BBA5-DAAF73318D73}"/>
    <dgm:cxn modelId="{75E74865-0B5E-414A-AE6A-773A6B0359E8}" srcId="{7C4F2EA7-3199-46FC-8F48-8528419D5459}" destId="{2DDD67FA-2F14-469D-8D3E-E4FA81D794C9}" srcOrd="0" destOrd="0" parTransId="{3B26F01F-407B-40EC-9897-6F7F13A272DB}" sibTransId="{9E8D9B47-98E7-494F-8BBF-7FB31D5DA31C}"/>
    <dgm:cxn modelId="{900B8667-154A-40DC-9DCE-9884588C85B2}" type="presOf" srcId="{12D03B97-2D36-48F1-A29B-539008DBD978}" destId="{4AE397A6-0B03-48E8-B6B5-8B2EE454633E}" srcOrd="0" destOrd="0" presId="urn:microsoft.com/office/officeart/2005/8/layout/orgChart1"/>
    <dgm:cxn modelId="{EC3FB148-2CA6-4D26-A8C9-07598B4542CC}" srcId="{D7889A65-B3ED-4361-AF37-9B9776C93C25}" destId="{82BF9D6A-D0E4-4245-BD25-AA6ACBE26072}" srcOrd="1" destOrd="0" parTransId="{0D3C3F28-24DC-408D-93FB-4196007C1492}" sibTransId="{2DD57A88-B43A-44AE-81BA-E9A5634439C2}"/>
    <dgm:cxn modelId="{AE7D6369-0B21-4AF0-8DA3-F4730B9EA1DD}" type="presOf" srcId="{102B88C2-E41B-432B-B005-3030090CE0E5}" destId="{45C50179-153D-4BCA-9458-15833BF21EC7}" srcOrd="0" destOrd="0" presId="urn:microsoft.com/office/officeart/2005/8/layout/orgChart1"/>
    <dgm:cxn modelId="{0E68874A-AA1C-47AF-BC4D-55E551964F7C}" type="presOf" srcId="{0991BD75-7C1F-4B76-8BB3-490A86188F6B}" destId="{E37D2AB3-0823-496F-9E41-1A3C512A6AE7}" srcOrd="0" destOrd="0" presId="urn:microsoft.com/office/officeart/2005/8/layout/orgChart1"/>
    <dgm:cxn modelId="{0EDE966C-48CF-47F2-8E4A-153CE99CD5E3}" type="presOf" srcId="{971F94F2-1F63-4455-A1DE-0A9ADA9DC400}" destId="{FD9F184B-BDA6-4A8F-AFCD-428538AC11A6}" srcOrd="0" destOrd="0" presId="urn:microsoft.com/office/officeart/2005/8/layout/orgChart1"/>
    <dgm:cxn modelId="{ED70E66F-FEC4-4A9C-9B33-64F1EFCB7C59}" srcId="{C76B6674-C9F5-4275-9664-09E0896B93D6}" destId="{971F94F2-1F63-4455-A1DE-0A9ADA9DC400}" srcOrd="2" destOrd="0" parTransId="{2E76DA1B-B287-4F3D-856B-9D94134151D4}" sibTransId="{3BBF343D-7329-4AD6-A91C-605FA378D8E0}"/>
    <dgm:cxn modelId="{EA785F70-85F8-45D4-A1CA-0153FCF4A0F2}" type="presOf" srcId="{C76B6674-C9F5-4275-9664-09E0896B93D6}" destId="{7F121042-AEFB-4D08-B4BE-E15BB83B8B66}" srcOrd="1" destOrd="0" presId="urn:microsoft.com/office/officeart/2005/8/layout/orgChart1"/>
    <dgm:cxn modelId="{C3F87C74-55EB-4F63-837F-67499D9AB526}" type="presOf" srcId="{D7889A65-B3ED-4361-AF37-9B9776C93C25}" destId="{38D9A64D-A685-4360-84E8-F1658A5F398A}" srcOrd="1" destOrd="0" presId="urn:microsoft.com/office/officeart/2005/8/layout/orgChart1"/>
    <dgm:cxn modelId="{99B0D955-A1C2-4280-9FF9-65BE7873B3B3}" type="presOf" srcId="{7C4F2EA7-3199-46FC-8F48-8528419D5459}" destId="{69D997E5-A0A0-4FCB-8363-01E59E0EBB5F}" srcOrd="1" destOrd="0" presId="urn:microsoft.com/office/officeart/2005/8/layout/orgChart1"/>
    <dgm:cxn modelId="{9EB12256-79D8-4C70-B209-EA962B2CEFC8}" srcId="{0024E156-CBD7-4DD0-A517-7F7B9CB5FF72}" destId="{88A4E3C2-8F8F-457A-A77A-1D79E7D1A43A}" srcOrd="1" destOrd="0" parTransId="{5EC6A125-5F67-4D6F-9E75-1DB5A461974D}" sibTransId="{4E1EABBA-0C19-4245-B1B8-C624E10C150E}"/>
    <dgm:cxn modelId="{4E5E1178-5B24-467F-A4E2-4B0B60654DB6}" type="presOf" srcId="{238ACD53-4879-442F-A2FA-70B680528A1C}" destId="{069AC2C9-EEE3-4943-9829-DF78C7F596F4}" srcOrd="0" destOrd="0" presId="urn:microsoft.com/office/officeart/2005/8/layout/orgChart1"/>
    <dgm:cxn modelId="{15ED4484-30A1-4D26-BFEA-15524A9C8F7F}" type="presOf" srcId="{82BF9D6A-D0E4-4245-BD25-AA6ACBE26072}" destId="{238AA279-9882-4C33-BB66-C4E62DF8F5F0}" srcOrd="0" destOrd="0" presId="urn:microsoft.com/office/officeart/2005/8/layout/orgChart1"/>
    <dgm:cxn modelId="{84B6F188-64FB-467D-8AF1-611E1BCA3854}" type="presOf" srcId="{C22F92F7-2861-4391-ADB8-0477987B77E0}" destId="{ECE40EBD-73E8-42E0-B62A-AE348BFCA633}" srcOrd="1" destOrd="0" presId="urn:microsoft.com/office/officeart/2005/8/layout/orgChart1"/>
    <dgm:cxn modelId="{B36BBF98-5477-4A78-82E0-F95CD21DAA5A}" type="presOf" srcId="{320B59AD-D304-4BA8-A4C6-29D69DBD6E87}" destId="{4DDB19CF-99D3-4072-B92F-D1DAE5325155}" srcOrd="1" destOrd="0" presId="urn:microsoft.com/office/officeart/2005/8/layout/orgChart1"/>
    <dgm:cxn modelId="{6A96599D-8E7C-43CD-8113-C624DB1E5B57}" srcId="{C22F92F7-2861-4391-ADB8-0477987B77E0}" destId="{C76B6674-C9F5-4275-9664-09E0896B93D6}" srcOrd="1" destOrd="0" parTransId="{12D03B97-2D36-48F1-A29B-539008DBD978}" sibTransId="{73B67FF7-D03D-4A4B-89CE-78B7EB331D24}"/>
    <dgm:cxn modelId="{B776E99E-160B-4D1F-ACB1-D91C150982A4}" srcId="{C76B6674-C9F5-4275-9664-09E0896B93D6}" destId="{7C4F2EA7-3199-46FC-8F48-8528419D5459}" srcOrd="3" destOrd="0" parTransId="{194083FC-628A-413F-9DBF-C9E2984004BC}" sibTransId="{556AAACA-4321-4FE5-AF58-E64831DCD063}"/>
    <dgm:cxn modelId="{1753F6A1-84DB-4CCB-B89C-FD3B3FC7F7F8}" type="presOf" srcId="{267E85B0-C673-40B0-89C0-5FB9F89C727D}" destId="{C91994F2-9BA7-43AA-9762-BA40B60CE0F2}" srcOrd="1" destOrd="0" presId="urn:microsoft.com/office/officeart/2005/8/layout/orgChart1"/>
    <dgm:cxn modelId="{BDB43EAA-65F9-4E06-ADC7-33BC578C77A3}" type="presOf" srcId="{5F58B304-8106-4E48-87EE-848AC9B7D4B8}" destId="{DE8AC720-888A-4FB4-B98E-C38C103D1E0E}" srcOrd="0" destOrd="0" presId="urn:microsoft.com/office/officeart/2005/8/layout/orgChart1"/>
    <dgm:cxn modelId="{E3FE64AB-5214-4186-B0BB-52BF28953CA8}" type="presOf" srcId="{CC64E07E-73BC-419D-8CDE-2C7E000AAC5B}" destId="{23EDB116-66D1-4083-BBBC-4211FE02F925}" srcOrd="1" destOrd="0" presId="urn:microsoft.com/office/officeart/2005/8/layout/orgChart1"/>
    <dgm:cxn modelId="{C62A0CAC-97D1-468B-86C0-E46ED186DA7B}" srcId="{C76B6674-C9F5-4275-9664-09E0896B93D6}" destId="{267E85B0-C673-40B0-89C0-5FB9F89C727D}" srcOrd="0" destOrd="0" parTransId="{238ACD53-4879-442F-A2FA-70B680528A1C}" sibTransId="{948B9F81-4208-468C-B9E2-C2309F78679B}"/>
    <dgm:cxn modelId="{BE71DEAC-FE1B-46E8-B7AC-69E7B160D2EF}" srcId="{C22F92F7-2861-4391-ADB8-0477987B77E0}" destId="{0024E156-CBD7-4DD0-A517-7F7B9CB5FF72}" srcOrd="0" destOrd="0" parTransId="{F2DA0BCD-9F69-4258-926F-78003C3CD5EF}" sibTransId="{D0AB0303-6AA1-4686-8E01-9A2B668FEA06}"/>
    <dgm:cxn modelId="{DBA73AAE-E153-4371-A0A3-E03BAD4E087C}" srcId="{C76B6674-C9F5-4275-9664-09E0896B93D6}" destId="{CC64E07E-73BC-419D-8CDE-2C7E000AAC5B}" srcOrd="1" destOrd="0" parTransId="{0991BD75-7C1F-4B76-8BB3-490A86188F6B}" sibTransId="{59C91742-D9FE-4BBE-ADF4-D9C06267C26E}"/>
    <dgm:cxn modelId="{61166FB6-7DDA-4B1A-B1A4-F289D604FE16}" type="presOf" srcId="{2DDD67FA-2F14-469D-8D3E-E4FA81D794C9}" destId="{CD0DB2BD-5DB3-4739-ACDC-287C3CD6265E}" srcOrd="1" destOrd="0" presId="urn:microsoft.com/office/officeart/2005/8/layout/orgChart1"/>
    <dgm:cxn modelId="{1C9671BC-8109-44B9-8A3F-18F3ACD645DE}" srcId="{C22F92F7-2861-4391-ADB8-0477987B77E0}" destId="{D7889A65-B3ED-4361-AF37-9B9776C93C25}" srcOrd="3" destOrd="0" parTransId="{8A4A3D5E-42A6-47E1-83E5-54A2A4BB5E0E}" sibTransId="{FA9F5614-1686-4CD9-9481-64CED007F7EA}"/>
    <dgm:cxn modelId="{7D6EF8BC-1F00-41DE-A0A5-E6BB2D2C264D}" type="presOf" srcId="{63C72EE6-DE0F-404A-93EF-03EAF9698ECE}" destId="{56B72732-0976-4A45-B2F1-985A627316C7}" srcOrd="0" destOrd="0" presId="urn:microsoft.com/office/officeart/2005/8/layout/orgChart1"/>
    <dgm:cxn modelId="{5EB8FBC1-E2C8-4638-B8C1-886E3494E8B1}" type="presOf" srcId="{0024E156-CBD7-4DD0-A517-7F7B9CB5FF72}" destId="{CC095789-BE1E-4346-A0A1-19FCF4595A4E}" srcOrd="1" destOrd="0" presId="urn:microsoft.com/office/officeart/2005/8/layout/orgChart1"/>
    <dgm:cxn modelId="{71A910C2-7F29-4B75-8409-19332CDAE5AB}" type="presOf" srcId="{FA128D2A-EFC0-4726-9E47-493CD41F371E}" destId="{5C58AFE8-1BA0-4BD5-BC55-B737A1D21C03}" srcOrd="1" destOrd="0" presId="urn:microsoft.com/office/officeart/2005/8/layout/orgChart1"/>
    <dgm:cxn modelId="{51E591C6-AC9A-45E3-8F85-F7CD84C79379}" type="presOf" srcId="{78660B3D-E6E9-49B3-8861-559C563E4954}" destId="{CBAB0574-87A8-4869-BB86-68D08DC98A04}" srcOrd="1" destOrd="0" presId="urn:microsoft.com/office/officeart/2005/8/layout/orgChart1"/>
    <dgm:cxn modelId="{30EE73C8-3F11-470D-B90B-941BBE987172}" type="presOf" srcId="{88A4E3C2-8F8F-457A-A77A-1D79E7D1A43A}" destId="{D4C2EF9D-2454-4983-88EF-6532A7DE6EBB}" srcOrd="1" destOrd="0" presId="urn:microsoft.com/office/officeart/2005/8/layout/orgChart1"/>
    <dgm:cxn modelId="{E9C4D5C8-BF33-40B6-B014-AA3FDBEF2390}" type="presOf" srcId="{A72D4E6E-5AE5-4713-AAE6-B9EE84D46D52}" destId="{F28B5849-E510-443E-A8FB-87425B0112C0}" srcOrd="0" destOrd="0" presId="urn:microsoft.com/office/officeart/2005/8/layout/orgChart1"/>
    <dgm:cxn modelId="{478E3CCD-12DD-433C-A327-979F3E6C147A}" type="presOf" srcId="{0D3C3F28-24DC-408D-93FB-4196007C1492}" destId="{D58AE8C2-3D17-4A4D-9A1E-618E269A2D2A}" srcOrd="0" destOrd="0" presId="urn:microsoft.com/office/officeart/2005/8/layout/orgChart1"/>
    <dgm:cxn modelId="{D4BBC1CE-5A8B-49E3-AB6E-BA63B8521889}" srcId="{0024E156-CBD7-4DD0-A517-7F7B9CB5FF72}" destId="{78660B3D-E6E9-49B3-8861-559C563E4954}" srcOrd="0" destOrd="0" parTransId="{102B88C2-E41B-432B-B005-3030090CE0E5}" sibTransId="{E7F5864F-A231-4E50-8C91-E2EBC4D0EFDD}"/>
    <dgm:cxn modelId="{BC57EAD2-F55B-4482-86C8-8471A1F2703F}" type="presOf" srcId="{971F94F2-1F63-4455-A1DE-0A9ADA9DC400}" destId="{A939A1AC-138B-4579-A28C-EA016DF14C81}" srcOrd="1" destOrd="0" presId="urn:microsoft.com/office/officeart/2005/8/layout/orgChart1"/>
    <dgm:cxn modelId="{A24171D4-070A-45D8-9536-54F828C7FF76}" type="presOf" srcId="{D7889A65-B3ED-4361-AF37-9B9776C93C25}" destId="{9F2B1B82-E7D9-4E61-A3CE-59687FC116B1}" srcOrd="0" destOrd="0" presId="urn:microsoft.com/office/officeart/2005/8/layout/orgChart1"/>
    <dgm:cxn modelId="{5B81EAE4-DDCC-4FE5-93BF-59EAA9D2DEB9}" type="presOf" srcId="{38EC80A9-2781-456D-89E0-7EA7417112D0}" destId="{3B097A5B-A360-4F5C-8CEC-4E67DEF1B995}" srcOrd="0" destOrd="0" presId="urn:microsoft.com/office/officeart/2005/8/layout/orgChart1"/>
    <dgm:cxn modelId="{4D181BEA-D453-431B-97A9-8F3A79727C29}" type="presOf" srcId="{A72D4E6E-5AE5-4713-AAE6-B9EE84D46D52}" destId="{0A4E946D-CDCC-4DCD-A3F5-52F58EB6DD3D}" srcOrd="1" destOrd="0" presId="urn:microsoft.com/office/officeart/2005/8/layout/orgChart1"/>
    <dgm:cxn modelId="{A337C4EE-99B5-4AE3-88AD-C888FAE06DC2}" type="presOf" srcId="{8A4A3D5E-42A6-47E1-83E5-54A2A4BB5E0E}" destId="{4FADE48A-B398-463B-880C-F155CB73B061}" srcOrd="0" destOrd="0" presId="urn:microsoft.com/office/officeart/2005/8/layout/orgChart1"/>
    <dgm:cxn modelId="{0F6A58F2-557A-48E3-836D-D72C39FF60B4}" type="presOf" srcId="{82BF9D6A-D0E4-4245-BD25-AA6ACBE26072}" destId="{5AEF3C39-E3DE-4FAA-B9A5-C3A24F525325}" srcOrd="1" destOrd="0" presId="urn:microsoft.com/office/officeart/2005/8/layout/orgChart1"/>
    <dgm:cxn modelId="{858107F3-96D5-4062-A312-114842095643}" type="presOf" srcId="{2E76DA1B-B287-4F3D-856B-9D94134151D4}" destId="{4126EF6C-35FA-4617-93F4-8791D5B5A842}" srcOrd="0" destOrd="0" presId="urn:microsoft.com/office/officeart/2005/8/layout/orgChart1"/>
    <dgm:cxn modelId="{E91159E5-39F7-4042-B4D3-B6427B88668F}" type="presParOf" srcId="{DE8AC720-888A-4FB4-B98E-C38C103D1E0E}" destId="{5FC9CE29-F3FD-4416-A25E-05AF6AA31FA7}" srcOrd="0" destOrd="0" presId="urn:microsoft.com/office/officeart/2005/8/layout/orgChart1"/>
    <dgm:cxn modelId="{88880C9A-57B3-42B5-B3E8-6F83412CC6CF}" type="presParOf" srcId="{5FC9CE29-F3FD-4416-A25E-05AF6AA31FA7}" destId="{E1BD510E-164D-4F37-A734-FD6B8C5601E3}" srcOrd="0" destOrd="0" presId="urn:microsoft.com/office/officeart/2005/8/layout/orgChart1"/>
    <dgm:cxn modelId="{D709D50C-73C5-4B41-8345-E8B1051FC73E}" type="presParOf" srcId="{E1BD510E-164D-4F37-A734-FD6B8C5601E3}" destId="{B4849804-AFAB-40C4-8932-56AA3541E2AA}" srcOrd="0" destOrd="0" presId="urn:microsoft.com/office/officeart/2005/8/layout/orgChart1"/>
    <dgm:cxn modelId="{E4362616-E8E4-44FA-9EA7-E091B79C3280}" type="presParOf" srcId="{E1BD510E-164D-4F37-A734-FD6B8C5601E3}" destId="{ECE40EBD-73E8-42E0-B62A-AE348BFCA633}" srcOrd="1" destOrd="0" presId="urn:microsoft.com/office/officeart/2005/8/layout/orgChart1"/>
    <dgm:cxn modelId="{B99EE7E0-49E2-4691-B201-8C872D2E7B6A}" type="presParOf" srcId="{5FC9CE29-F3FD-4416-A25E-05AF6AA31FA7}" destId="{636E4D0B-FBFA-444E-813D-80A27D1F9CA2}" srcOrd="1" destOrd="0" presId="urn:microsoft.com/office/officeart/2005/8/layout/orgChart1"/>
    <dgm:cxn modelId="{D62A5601-3AC4-4431-91EA-5293DFE16932}" type="presParOf" srcId="{636E4D0B-FBFA-444E-813D-80A27D1F9CA2}" destId="{CB29836E-2FEF-4356-8CA9-5F578A888E5B}" srcOrd="0" destOrd="0" presId="urn:microsoft.com/office/officeart/2005/8/layout/orgChart1"/>
    <dgm:cxn modelId="{AF1E9673-4877-440B-9CBE-BF806B34654C}" type="presParOf" srcId="{636E4D0B-FBFA-444E-813D-80A27D1F9CA2}" destId="{6B677CA7-E160-4ED2-AE83-F3B197F20977}" srcOrd="1" destOrd="0" presId="urn:microsoft.com/office/officeart/2005/8/layout/orgChart1"/>
    <dgm:cxn modelId="{7452DA7A-C52C-4937-8758-E5AA90E13B88}" type="presParOf" srcId="{6B677CA7-E160-4ED2-AE83-F3B197F20977}" destId="{B1833CCB-2BB1-4FB7-9277-6381299DC5A9}" srcOrd="0" destOrd="0" presId="urn:microsoft.com/office/officeart/2005/8/layout/orgChart1"/>
    <dgm:cxn modelId="{22EEB00A-FEFD-4BD9-9C24-3C6AAA0D0F32}" type="presParOf" srcId="{B1833CCB-2BB1-4FB7-9277-6381299DC5A9}" destId="{A9E49C64-FD6E-4705-A417-C966E7ECB382}" srcOrd="0" destOrd="0" presId="urn:microsoft.com/office/officeart/2005/8/layout/orgChart1"/>
    <dgm:cxn modelId="{517493A1-9475-4B18-8B04-9A58814DD932}" type="presParOf" srcId="{B1833CCB-2BB1-4FB7-9277-6381299DC5A9}" destId="{CC095789-BE1E-4346-A0A1-19FCF4595A4E}" srcOrd="1" destOrd="0" presId="urn:microsoft.com/office/officeart/2005/8/layout/orgChart1"/>
    <dgm:cxn modelId="{F8C70C9F-9656-48EB-B25D-225F5FD54895}" type="presParOf" srcId="{6B677CA7-E160-4ED2-AE83-F3B197F20977}" destId="{C7370774-34E4-4E57-8263-129DFC70BCB3}" srcOrd="1" destOrd="0" presId="urn:microsoft.com/office/officeart/2005/8/layout/orgChart1"/>
    <dgm:cxn modelId="{34C6AA79-9AA3-46BC-84C1-0B9B3445CDB1}" type="presParOf" srcId="{C7370774-34E4-4E57-8263-129DFC70BCB3}" destId="{45C50179-153D-4BCA-9458-15833BF21EC7}" srcOrd="0" destOrd="0" presId="urn:microsoft.com/office/officeart/2005/8/layout/orgChart1"/>
    <dgm:cxn modelId="{14CFB1EE-A1A0-4F58-9BAA-9F2AFCAC55D5}" type="presParOf" srcId="{C7370774-34E4-4E57-8263-129DFC70BCB3}" destId="{871E0D2F-231A-4D2C-B1DC-2095063393A7}" srcOrd="1" destOrd="0" presId="urn:microsoft.com/office/officeart/2005/8/layout/orgChart1"/>
    <dgm:cxn modelId="{291F7159-5AAD-4811-A388-8C527EA62922}" type="presParOf" srcId="{871E0D2F-231A-4D2C-B1DC-2095063393A7}" destId="{5C3609E0-C8B3-4825-AAD2-4656D715262F}" srcOrd="0" destOrd="0" presId="urn:microsoft.com/office/officeart/2005/8/layout/orgChart1"/>
    <dgm:cxn modelId="{F74116B5-BF2E-4F07-9115-9CBA81AFFB27}" type="presParOf" srcId="{5C3609E0-C8B3-4825-AAD2-4656D715262F}" destId="{87153273-C6DD-4267-B599-10001535BD75}" srcOrd="0" destOrd="0" presId="urn:microsoft.com/office/officeart/2005/8/layout/orgChart1"/>
    <dgm:cxn modelId="{BA89FC2C-7E54-420F-A12B-4FC34AA1D148}" type="presParOf" srcId="{5C3609E0-C8B3-4825-AAD2-4656D715262F}" destId="{CBAB0574-87A8-4869-BB86-68D08DC98A04}" srcOrd="1" destOrd="0" presId="urn:microsoft.com/office/officeart/2005/8/layout/orgChart1"/>
    <dgm:cxn modelId="{3691E87F-80DE-4E7E-9180-8E9541ED0165}" type="presParOf" srcId="{871E0D2F-231A-4D2C-B1DC-2095063393A7}" destId="{CAAE4B11-45DA-4919-8AD0-A435B6C3CC48}" srcOrd="1" destOrd="0" presId="urn:microsoft.com/office/officeart/2005/8/layout/orgChart1"/>
    <dgm:cxn modelId="{9079B276-DF42-44FB-B6BD-90B6C55C7E36}" type="presParOf" srcId="{CAAE4B11-45DA-4919-8AD0-A435B6C3CC48}" destId="{56B72732-0976-4A45-B2F1-985A627316C7}" srcOrd="0" destOrd="0" presId="urn:microsoft.com/office/officeart/2005/8/layout/orgChart1"/>
    <dgm:cxn modelId="{EED35CD7-4D5D-41FF-BC54-5D74CA8B990B}" type="presParOf" srcId="{CAAE4B11-45DA-4919-8AD0-A435B6C3CC48}" destId="{DD7D1CDE-BAC4-4D60-B35F-34CE2F8C5ACE}" srcOrd="1" destOrd="0" presId="urn:microsoft.com/office/officeart/2005/8/layout/orgChart1"/>
    <dgm:cxn modelId="{3D970E87-360E-4CC9-863C-897CE5D35B0B}" type="presParOf" srcId="{DD7D1CDE-BAC4-4D60-B35F-34CE2F8C5ACE}" destId="{04709E73-6390-4D4E-89E5-09774BC55F9E}" srcOrd="0" destOrd="0" presId="urn:microsoft.com/office/officeart/2005/8/layout/orgChart1"/>
    <dgm:cxn modelId="{BF9A2C21-09F5-4D99-9B7C-67E6D93EE125}" type="presParOf" srcId="{04709E73-6390-4D4E-89E5-09774BC55F9E}" destId="{F28B5849-E510-443E-A8FB-87425B0112C0}" srcOrd="0" destOrd="0" presId="urn:microsoft.com/office/officeart/2005/8/layout/orgChart1"/>
    <dgm:cxn modelId="{014148F5-DBE1-4F0E-A62B-F694FD350597}" type="presParOf" srcId="{04709E73-6390-4D4E-89E5-09774BC55F9E}" destId="{0A4E946D-CDCC-4DCD-A3F5-52F58EB6DD3D}" srcOrd="1" destOrd="0" presId="urn:microsoft.com/office/officeart/2005/8/layout/orgChart1"/>
    <dgm:cxn modelId="{0FBB56AA-4A4C-4548-8702-6F104003BDAF}" type="presParOf" srcId="{DD7D1CDE-BAC4-4D60-B35F-34CE2F8C5ACE}" destId="{C0515DA0-70BE-41F1-A99E-38FA7FDC8380}" srcOrd="1" destOrd="0" presId="urn:microsoft.com/office/officeart/2005/8/layout/orgChart1"/>
    <dgm:cxn modelId="{7C3B787B-81F9-445F-9A32-17FBF06E54F5}" type="presParOf" srcId="{DD7D1CDE-BAC4-4D60-B35F-34CE2F8C5ACE}" destId="{765C023E-0CD6-4C75-91E8-2D7F2D1416D9}" srcOrd="2" destOrd="0" presId="urn:microsoft.com/office/officeart/2005/8/layout/orgChart1"/>
    <dgm:cxn modelId="{A94F4CD9-74AA-43CA-931B-73CA884F1708}" type="presParOf" srcId="{871E0D2F-231A-4D2C-B1DC-2095063393A7}" destId="{DB58C0B7-150C-4682-90FF-31DD40FD151C}" srcOrd="2" destOrd="0" presId="urn:microsoft.com/office/officeart/2005/8/layout/orgChart1"/>
    <dgm:cxn modelId="{0B18A2F5-F40D-4D70-A4D8-3781470C2DAC}" type="presParOf" srcId="{C7370774-34E4-4E57-8263-129DFC70BCB3}" destId="{9D15FF35-389D-4B91-A1AF-D58BD87067B3}" srcOrd="2" destOrd="0" presId="urn:microsoft.com/office/officeart/2005/8/layout/orgChart1"/>
    <dgm:cxn modelId="{94F7EE8D-1B17-4272-A8FE-6A1F324477D3}" type="presParOf" srcId="{C7370774-34E4-4E57-8263-129DFC70BCB3}" destId="{092C62E0-B23C-46C9-BE17-5C36A88136B9}" srcOrd="3" destOrd="0" presId="urn:microsoft.com/office/officeart/2005/8/layout/orgChart1"/>
    <dgm:cxn modelId="{04804388-E494-46FA-BD72-2C4E5C844FF1}" type="presParOf" srcId="{092C62E0-B23C-46C9-BE17-5C36A88136B9}" destId="{F909C2F6-BD01-4BA2-9492-91F3B150B86D}" srcOrd="0" destOrd="0" presId="urn:microsoft.com/office/officeart/2005/8/layout/orgChart1"/>
    <dgm:cxn modelId="{D13FF6E0-3C56-42C5-BA48-5DA382D2C27B}" type="presParOf" srcId="{F909C2F6-BD01-4BA2-9492-91F3B150B86D}" destId="{71F9DF84-1A14-4540-9247-53BFD66E549E}" srcOrd="0" destOrd="0" presId="urn:microsoft.com/office/officeart/2005/8/layout/orgChart1"/>
    <dgm:cxn modelId="{9E6E8654-2B3E-4E39-9BF4-E686F10D1C51}" type="presParOf" srcId="{F909C2F6-BD01-4BA2-9492-91F3B150B86D}" destId="{D4C2EF9D-2454-4983-88EF-6532A7DE6EBB}" srcOrd="1" destOrd="0" presId="urn:microsoft.com/office/officeart/2005/8/layout/orgChart1"/>
    <dgm:cxn modelId="{484E0DC9-7463-4FC5-8FC0-1D8017625954}" type="presParOf" srcId="{092C62E0-B23C-46C9-BE17-5C36A88136B9}" destId="{6EC863C5-8C02-4418-BF2B-26458E535EE8}" srcOrd="1" destOrd="0" presId="urn:microsoft.com/office/officeart/2005/8/layout/orgChart1"/>
    <dgm:cxn modelId="{3AB89B7D-906D-4ED0-AF5A-5A9477DFAF63}" type="presParOf" srcId="{092C62E0-B23C-46C9-BE17-5C36A88136B9}" destId="{FAD37967-680F-4CDF-8C3E-77EB9F0F3731}" srcOrd="2" destOrd="0" presId="urn:microsoft.com/office/officeart/2005/8/layout/orgChart1"/>
    <dgm:cxn modelId="{BC69BDBF-44CF-42AD-91DB-4A9700DBB41C}" type="presParOf" srcId="{6B677CA7-E160-4ED2-AE83-F3B197F20977}" destId="{B79D72CA-9FD9-41D5-949B-20B328D39E68}" srcOrd="2" destOrd="0" presId="urn:microsoft.com/office/officeart/2005/8/layout/orgChart1"/>
    <dgm:cxn modelId="{CDA94B8F-101B-48D6-A490-F5B7388630BB}" type="presParOf" srcId="{636E4D0B-FBFA-444E-813D-80A27D1F9CA2}" destId="{4AE397A6-0B03-48E8-B6B5-8B2EE454633E}" srcOrd="2" destOrd="0" presId="urn:microsoft.com/office/officeart/2005/8/layout/orgChart1"/>
    <dgm:cxn modelId="{41DA163E-1030-4CFB-AB42-D13F7F526D12}" type="presParOf" srcId="{636E4D0B-FBFA-444E-813D-80A27D1F9CA2}" destId="{35EE817B-69EF-4541-AD42-83D0F6EB144F}" srcOrd="3" destOrd="0" presId="urn:microsoft.com/office/officeart/2005/8/layout/orgChart1"/>
    <dgm:cxn modelId="{A0FF2B72-4648-4A93-BB0A-CE0D71B09083}" type="presParOf" srcId="{35EE817B-69EF-4541-AD42-83D0F6EB144F}" destId="{98DC39CC-FF5F-4B85-B836-E90B16573FAF}" srcOrd="0" destOrd="0" presId="urn:microsoft.com/office/officeart/2005/8/layout/orgChart1"/>
    <dgm:cxn modelId="{485A98E7-7D3D-4EEA-98C6-4AC7C1925C91}" type="presParOf" srcId="{98DC39CC-FF5F-4B85-B836-E90B16573FAF}" destId="{2A8FFAF0-0C94-4E2D-A4C2-51A0DD1459F8}" srcOrd="0" destOrd="0" presId="urn:microsoft.com/office/officeart/2005/8/layout/orgChart1"/>
    <dgm:cxn modelId="{BAB7DCDD-FAA4-4004-B439-21F55CA6DE54}" type="presParOf" srcId="{98DC39CC-FF5F-4B85-B836-E90B16573FAF}" destId="{7F121042-AEFB-4D08-B4BE-E15BB83B8B66}" srcOrd="1" destOrd="0" presId="urn:microsoft.com/office/officeart/2005/8/layout/orgChart1"/>
    <dgm:cxn modelId="{C16F73A5-DA5B-435F-B310-568C3C573C81}" type="presParOf" srcId="{35EE817B-69EF-4541-AD42-83D0F6EB144F}" destId="{B44D6C80-C7AF-4331-968B-27E2EC4B122A}" srcOrd="1" destOrd="0" presId="urn:microsoft.com/office/officeart/2005/8/layout/orgChart1"/>
    <dgm:cxn modelId="{A813A169-7374-4E0D-B954-384B851357FC}" type="presParOf" srcId="{B44D6C80-C7AF-4331-968B-27E2EC4B122A}" destId="{069AC2C9-EEE3-4943-9829-DF78C7F596F4}" srcOrd="0" destOrd="0" presId="urn:microsoft.com/office/officeart/2005/8/layout/orgChart1"/>
    <dgm:cxn modelId="{28258600-ABB8-4D6A-BBCD-BE46BD4FADF1}" type="presParOf" srcId="{B44D6C80-C7AF-4331-968B-27E2EC4B122A}" destId="{AB0DD70E-FF6E-475C-9214-CF2D1AF65039}" srcOrd="1" destOrd="0" presId="urn:microsoft.com/office/officeart/2005/8/layout/orgChart1"/>
    <dgm:cxn modelId="{6261CEBE-0455-4759-A08C-B14B5100AFDC}" type="presParOf" srcId="{AB0DD70E-FF6E-475C-9214-CF2D1AF65039}" destId="{7F4584AB-24A3-44DF-B019-8A5791FBF469}" srcOrd="0" destOrd="0" presId="urn:microsoft.com/office/officeart/2005/8/layout/orgChart1"/>
    <dgm:cxn modelId="{12D0E9BB-50CA-4584-8579-90ECC2766E3C}" type="presParOf" srcId="{7F4584AB-24A3-44DF-B019-8A5791FBF469}" destId="{2A6A40D7-BBED-47C3-B230-C7DC4906AF5A}" srcOrd="0" destOrd="0" presId="urn:microsoft.com/office/officeart/2005/8/layout/orgChart1"/>
    <dgm:cxn modelId="{8A16EAB3-3F59-476C-9E85-78BA2192273C}" type="presParOf" srcId="{7F4584AB-24A3-44DF-B019-8A5791FBF469}" destId="{C91994F2-9BA7-43AA-9762-BA40B60CE0F2}" srcOrd="1" destOrd="0" presId="urn:microsoft.com/office/officeart/2005/8/layout/orgChart1"/>
    <dgm:cxn modelId="{71D30835-5089-4F04-8234-957733708722}" type="presParOf" srcId="{AB0DD70E-FF6E-475C-9214-CF2D1AF65039}" destId="{71793676-BADA-4CA6-AE22-CA979904492E}" srcOrd="1" destOrd="0" presId="urn:microsoft.com/office/officeart/2005/8/layout/orgChart1"/>
    <dgm:cxn modelId="{5817EAF0-6CF7-490A-B3B6-30D8FD1EAD6B}" type="presParOf" srcId="{AB0DD70E-FF6E-475C-9214-CF2D1AF65039}" destId="{AB42C5C2-120F-4A64-86E6-0D5425A233BC}" srcOrd="2" destOrd="0" presId="urn:microsoft.com/office/officeart/2005/8/layout/orgChart1"/>
    <dgm:cxn modelId="{8E4D40A0-69D5-4CC9-9406-399FF074DA8B}" type="presParOf" srcId="{B44D6C80-C7AF-4331-968B-27E2EC4B122A}" destId="{E37D2AB3-0823-496F-9E41-1A3C512A6AE7}" srcOrd="2" destOrd="0" presId="urn:microsoft.com/office/officeart/2005/8/layout/orgChart1"/>
    <dgm:cxn modelId="{70D5EA30-874C-49D7-9A56-D671CD3426AD}" type="presParOf" srcId="{B44D6C80-C7AF-4331-968B-27E2EC4B122A}" destId="{1E373F17-1409-49B0-8140-3780E24BB554}" srcOrd="3" destOrd="0" presId="urn:microsoft.com/office/officeart/2005/8/layout/orgChart1"/>
    <dgm:cxn modelId="{96E3AC8B-AC81-4EE6-8E2B-A2A0644BA069}" type="presParOf" srcId="{1E373F17-1409-49B0-8140-3780E24BB554}" destId="{3621BFB8-7794-4B4B-BDF7-5A1684058A3E}" srcOrd="0" destOrd="0" presId="urn:microsoft.com/office/officeart/2005/8/layout/orgChart1"/>
    <dgm:cxn modelId="{1209A570-2E63-41B2-8CD8-E33BC38345D1}" type="presParOf" srcId="{3621BFB8-7794-4B4B-BDF7-5A1684058A3E}" destId="{4BACFBE9-5957-461E-A1F9-FDE08818178F}" srcOrd="0" destOrd="0" presId="urn:microsoft.com/office/officeart/2005/8/layout/orgChart1"/>
    <dgm:cxn modelId="{3F1F7850-544A-43D1-8784-B32C649AF002}" type="presParOf" srcId="{3621BFB8-7794-4B4B-BDF7-5A1684058A3E}" destId="{23EDB116-66D1-4083-BBBC-4211FE02F925}" srcOrd="1" destOrd="0" presId="urn:microsoft.com/office/officeart/2005/8/layout/orgChart1"/>
    <dgm:cxn modelId="{1F6355CE-D188-4B5C-9545-1BB1C38ADDC4}" type="presParOf" srcId="{1E373F17-1409-49B0-8140-3780E24BB554}" destId="{59032908-9817-4AEE-AD55-9FB7EB57EAB8}" srcOrd="1" destOrd="0" presId="urn:microsoft.com/office/officeart/2005/8/layout/orgChart1"/>
    <dgm:cxn modelId="{1ECB72CD-2F2D-4DDE-AE2C-AB76F08D26BE}" type="presParOf" srcId="{1E373F17-1409-49B0-8140-3780E24BB554}" destId="{93992219-876C-40B6-AA15-FDBDE075A5F8}" srcOrd="2" destOrd="0" presId="urn:microsoft.com/office/officeart/2005/8/layout/orgChart1"/>
    <dgm:cxn modelId="{41F1033D-8EDD-43F5-BCBE-A8D5AF327615}" type="presParOf" srcId="{B44D6C80-C7AF-4331-968B-27E2EC4B122A}" destId="{4126EF6C-35FA-4617-93F4-8791D5B5A842}" srcOrd="4" destOrd="0" presId="urn:microsoft.com/office/officeart/2005/8/layout/orgChart1"/>
    <dgm:cxn modelId="{1ED612B7-AE54-469B-BD0F-45BE8CDBB2F6}" type="presParOf" srcId="{B44D6C80-C7AF-4331-968B-27E2EC4B122A}" destId="{7C961B20-1327-4417-B0C7-EFD2DCC9D5E3}" srcOrd="5" destOrd="0" presId="urn:microsoft.com/office/officeart/2005/8/layout/orgChart1"/>
    <dgm:cxn modelId="{1807323D-3FA8-4154-902A-617EEA0F2237}" type="presParOf" srcId="{7C961B20-1327-4417-B0C7-EFD2DCC9D5E3}" destId="{4034E50A-44C2-4E3F-83B2-899459ABC587}" srcOrd="0" destOrd="0" presId="urn:microsoft.com/office/officeart/2005/8/layout/orgChart1"/>
    <dgm:cxn modelId="{2EDD9BEF-064A-49C4-96CB-0EB5D1ADEE7A}" type="presParOf" srcId="{4034E50A-44C2-4E3F-83B2-899459ABC587}" destId="{FD9F184B-BDA6-4A8F-AFCD-428538AC11A6}" srcOrd="0" destOrd="0" presId="urn:microsoft.com/office/officeart/2005/8/layout/orgChart1"/>
    <dgm:cxn modelId="{5F012C4D-7C3A-4E9F-BC3E-118C8C8F19C4}" type="presParOf" srcId="{4034E50A-44C2-4E3F-83B2-899459ABC587}" destId="{A939A1AC-138B-4579-A28C-EA016DF14C81}" srcOrd="1" destOrd="0" presId="urn:microsoft.com/office/officeart/2005/8/layout/orgChart1"/>
    <dgm:cxn modelId="{ED10420C-0F38-4A1B-800C-1D17B9B7B6F4}" type="presParOf" srcId="{7C961B20-1327-4417-B0C7-EFD2DCC9D5E3}" destId="{3159E88C-1974-4D00-828E-31771FF1E3C8}" srcOrd="1" destOrd="0" presId="urn:microsoft.com/office/officeart/2005/8/layout/orgChart1"/>
    <dgm:cxn modelId="{2DF4A134-8F91-4B82-98F1-9101AC8E5304}" type="presParOf" srcId="{7C961B20-1327-4417-B0C7-EFD2DCC9D5E3}" destId="{F97E32BF-4141-4F28-AD23-23F8E77A6D03}" srcOrd="2" destOrd="0" presId="urn:microsoft.com/office/officeart/2005/8/layout/orgChart1"/>
    <dgm:cxn modelId="{8679883F-0B8A-4B38-923E-877665A156DA}" type="presParOf" srcId="{B44D6C80-C7AF-4331-968B-27E2EC4B122A}" destId="{31C15902-0B29-4E50-880E-EF0467D0DBD2}" srcOrd="6" destOrd="0" presId="urn:microsoft.com/office/officeart/2005/8/layout/orgChart1"/>
    <dgm:cxn modelId="{FF12594B-49AA-4B54-A24D-78F0A9171F86}" type="presParOf" srcId="{B44D6C80-C7AF-4331-968B-27E2EC4B122A}" destId="{07AD4C84-2DDA-4458-8162-B1C9AA2A6014}" srcOrd="7" destOrd="0" presId="urn:microsoft.com/office/officeart/2005/8/layout/orgChart1"/>
    <dgm:cxn modelId="{D1104BE4-9A27-4BE9-BEA7-08195202BFA2}" type="presParOf" srcId="{07AD4C84-2DDA-4458-8162-B1C9AA2A6014}" destId="{558E67F5-54A0-48FA-8D1A-78A1A65EAC62}" srcOrd="0" destOrd="0" presId="urn:microsoft.com/office/officeart/2005/8/layout/orgChart1"/>
    <dgm:cxn modelId="{BD5154E1-8BE2-4ED0-A433-762F4EA9A6F0}" type="presParOf" srcId="{558E67F5-54A0-48FA-8D1A-78A1A65EAC62}" destId="{46C632C8-F7A1-41CB-8660-BFC7BD6F8A77}" srcOrd="0" destOrd="0" presId="urn:microsoft.com/office/officeart/2005/8/layout/orgChart1"/>
    <dgm:cxn modelId="{44AD6A44-2949-4D2E-A0F8-9BCA5EAFB050}" type="presParOf" srcId="{558E67F5-54A0-48FA-8D1A-78A1A65EAC62}" destId="{69D997E5-A0A0-4FCB-8363-01E59E0EBB5F}" srcOrd="1" destOrd="0" presId="urn:microsoft.com/office/officeart/2005/8/layout/orgChart1"/>
    <dgm:cxn modelId="{4409EB9E-292E-46AE-93B3-536A80247A9A}" type="presParOf" srcId="{07AD4C84-2DDA-4458-8162-B1C9AA2A6014}" destId="{FA18398C-0E4D-4BDF-AADE-E193B5DFC308}" srcOrd="1" destOrd="0" presId="urn:microsoft.com/office/officeart/2005/8/layout/orgChart1"/>
    <dgm:cxn modelId="{E5857297-9A09-4665-82F8-45F7AF5BA63C}" type="presParOf" srcId="{FA18398C-0E4D-4BDF-AADE-E193B5DFC308}" destId="{937040D7-5F89-41F2-BC25-C0717F1F1FD7}" srcOrd="0" destOrd="0" presId="urn:microsoft.com/office/officeart/2005/8/layout/orgChart1"/>
    <dgm:cxn modelId="{9F9D7A4B-8627-4B95-8022-1EAC051A0CCA}" type="presParOf" srcId="{FA18398C-0E4D-4BDF-AADE-E193B5DFC308}" destId="{2D9470E3-A068-4760-8B71-8A91E3D9B053}" srcOrd="1" destOrd="0" presId="urn:microsoft.com/office/officeart/2005/8/layout/orgChart1"/>
    <dgm:cxn modelId="{6AF5400F-7721-438B-88F9-F6F28D5AB589}" type="presParOf" srcId="{2D9470E3-A068-4760-8B71-8A91E3D9B053}" destId="{341F2DE4-EC02-4365-B3EA-AA384B70892F}" srcOrd="0" destOrd="0" presId="urn:microsoft.com/office/officeart/2005/8/layout/orgChart1"/>
    <dgm:cxn modelId="{791D3CA9-030C-4402-8879-2179A0D93DBA}" type="presParOf" srcId="{341F2DE4-EC02-4365-B3EA-AA384B70892F}" destId="{9463ACDE-DCDC-4F05-BF97-B736BDEFB852}" srcOrd="0" destOrd="0" presId="urn:microsoft.com/office/officeart/2005/8/layout/orgChart1"/>
    <dgm:cxn modelId="{74A86CA6-7BF8-4943-8872-DA92325C603D}" type="presParOf" srcId="{341F2DE4-EC02-4365-B3EA-AA384B70892F}" destId="{CD0DB2BD-5DB3-4739-ACDC-287C3CD6265E}" srcOrd="1" destOrd="0" presId="urn:microsoft.com/office/officeart/2005/8/layout/orgChart1"/>
    <dgm:cxn modelId="{86B651BD-738C-4344-828B-E736D41B3136}" type="presParOf" srcId="{2D9470E3-A068-4760-8B71-8A91E3D9B053}" destId="{9891F41D-DF0B-4FD5-8D25-6D4003481EF1}" srcOrd="1" destOrd="0" presId="urn:microsoft.com/office/officeart/2005/8/layout/orgChart1"/>
    <dgm:cxn modelId="{C38CE2F3-C223-4D93-B202-34B58EB3A685}" type="presParOf" srcId="{2D9470E3-A068-4760-8B71-8A91E3D9B053}" destId="{B37E12CA-9CD8-4F71-83DE-5894C4877EE0}" srcOrd="2" destOrd="0" presId="urn:microsoft.com/office/officeart/2005/8/layout/orgChart1"/>
    <dgm:cxn modelId="{F5BD6E97-D6D1-48E2-BC7B-4F229C41BEBE}" type="presParOf" srcId="{07AD4C84-2DDA-4458-8162-B1C9AA2A6014}" destId="{30F0888A-CA14-403D-93C7-1A60A0967EAF}" srcOrd="2" destOrd="0" presId="urn:microsoft.com/office/officeart/2005/8/layout/orgChart1"/>
    <dgm:cxn modelId="{C4D5E5C2-45F0-4399-9A39-F26AAA059D8E}" type="presParOf" srcId="{35EE817B-69EF-4541-AD42-83D0F6EB144F}" destId="{E8B3CA94-4682-466B-86FB-C10C321D61D3}" srcOrd="2" destOrd="0" presId="urn:microsoft.com/office/officeart/2005/8/layout/orgChart1"/>
    <dgm:cxn modelId="{5D950357-11E7-4048-BBA2-A31F0295EF86}" type="presParOf" srcId="{636E4D0B-FBFA-444E-813D-80A27D1F9CA2}" destId="{8761293E-91C2-40C4-BCBD-25CB45FA320D}" srcOrd="4" destOrd="0" presId="urn:microsoft.com/office/officeart/2005/8/layout/orgChart1"/>
    <dgm:cxn modelId="{05452707-0D45-436C-B427-C0BBE85C9E9D}" type="presParOf" srcId="{636E4D0B-FBFA-444E-813D-80A27D1F9CA2}" destId="{5EEFF446-7C6C-4E04-9DB8-E12D596465EA}" srcOrd="5" destOrd="0" presId="urn:microsoft.com/office/officeart/2005/8/layout/orgChart1"/>
    <dgm:cxn modelId="{13F3B9BB-8DD0-49CB-9E86-DF9B18C4212D}" type="presParOf" srcId="{5EEFF446-7C6C-4E04-9DB8-E12D596465EA}" destId="{875F53EC-8240-46CB-AA2D-781133B0CFB1}" srcOrd="0" destOrd="0" presId="urn:microsoft.com/office/officeart/2005/8/layout/orgChart1"/>
    <dgm:cxn modelId="{A2AD51F8-44B9-4CA6-8B50-8BE9A1F70667}" type="presParOf" srcId="{875F53EC-8240-46CB-AA2D-781133B0CFB1}" destId="{0651E960-19EF-4AB7-987B-C51ED3760E04}" srcOrd="0" destOrd="0" presId="urn:microsoft.com/office/officeart/2005/8/layout/orgChart1"/>
    <dgm:cxn modelId="{EFFBC25D-7EA6-4603-9DD2-C7635C253EA5}" type="presParOf" srcId="{875F53EC-8240-46CB-AA2D-781133B0CFB1}" destId="{5C58AFE8-1BA0-4BD5-BC55-B737A1D21C03}" srcOrd="1" destOrd="0" presId="urn:microsoft.com/office/officeart/2005/8/layout/orgChart1"/>
    <dgm:cxn modelId="{78BAC753-F150-4856-B000-15F359F0AC55}" type="presParOf" srcId="{5EEFF446-7C6C-4E04-9DB8-E12D596465EA}" destId="{C3F2F520-A0FF-4ADE-84DF-E280A7CA1800}" srcOrd="1" destOrd="0" presId="urn:microsoft.com/office/officeart/2005/8/layout/orgChart1"/>
    <dgm:cxn modelId="{F1E79B5C-1163-43B1-9DF7-B2A96A42B7D1}" type="presParOf" srcId="{5EEFF446-7C6C-4E04-9DB8-E12D596465EA}" destId="{C287B190-A0E8-425C-AC0B-2F8ACE3212C7}" srcOrd="2" destOrd="0" presId="urn:microsoft.com/office/officeart/2005/8/layout/orgChart1"/>
    <dgm:cxn modelId="{8BA57BE5-DC1A-43E3-947A-D2E2F205266D}" type="presParOf" srcId="{636E4D0B-FBFA-444E-813D-80A27D1F9CA2}" destId="{4FADE48A-B398-463B-880C-F155CB73B061}" srcOrd="6" destOrd="0" presId="urn:microsoft.com/office/officeart/2005/8/layout/orgChart1"/>
    <dgm:cxn modelId="{8698B178-6E18-4DF4-9349-89071F46A551}" type="presParOf" srcId="{636E4D0B-FBFA-444E-813D-80A27D1F9CA2}" destId="{1B38AEDB-8CFA-4A19-B983-4E44BFDBD4B6}" srcOrd="7" destOrd="0" presId="urn:microsoft.com/office/officeart/2005/8/layout/orgChart1"/>
    <dgm:cxn modelId="{72015250-23DD-4C36-8836-748685D2F214}" type="presParOf" srcId="{1B38AEDB-8CFA-4A19-B983-4E44BFDBD4B6}" destId="{8E275B10-BDA0-4F53-B20F-2081F5140A11}" srcOrd="0" destOrd="0" presId="urn:microsoft.com/office/officeart/2005/8/layout/orgChart1"/>
    <dgm:cxn modelId="{356E784E-402E-41FB-A211-C020DC5200D3}" type="presParOf" srcId="{8E275B10-BDA0-4F53-B20F-2081F5140A11}" destId="{9F2B1B82-E7D9-4E61-A3CE-59687FC116B1}" srcOrd="0" destOrd="0" presId="urn:microsoft.com/office/officeart/2005/8/layout/orgChart1"/>
    <dgm:cxn modelId="{DED1DDD6-6DC0-45A2-9A7E-CF6DD29B566D}" type="presParOf" srcId="{8E275B10-BDA0-4F53-B20F-2081F5140A11}" destId="{38D9A64D-A685-4360-84E8-F1658A5F398A}" srcOrd="1" destOrd="0" presId="urn:microsoft.com/office/officeart/2005/8/layout/orgChart1"/>
    <dgm:cxn modelId="{761B3E64-60BF-4149-B01E-C4B44D247853}" type="presParOf" srcId="{1B38AEDB-8CFA-4A19-B983-4E44BFDBD4B6}" destId="{45382AA6-64AB-49B8-8E68-0C114D492C46}" srcOrd="1" destOrd="0" presId="urn:microsoft.com/office/officeart/2005/8/layout/orgChart1"/>
    <dgm:cxn modelId="{24B002EF-E0DB-40DC-8089-B8D3EC600DA6}" type="presParOf" srcId="{45382AA6-64AB-49B8-8E68-0C114D492C46}" destId="{3B097A5B-A360-4F5C-8CEC-4E67DEF1B995}" srcOrd="0" destOrd="0" presId="urn:microsoft.com/office/officeart/2005/8/layout/orgChart1"/>
    <dgm:cxn modelId="{996D2158-97C5-4668-992A-66598314BBB5}" type="presParOf" srcId="{45382AA6-64AB-49B8-8E68-0C114D492C46}" destId="{9945D181-3585-4046-A7C6-6ECB81A2A0EB}" srcOrd="1" destOrd="0" presId="urn:microsoft.com/office/officeart/2005/8/layout/orgChart1"/>
    <dgm:cxn modelId="{D9B86D62-285D-4C09-9A6D-BE241540B1E1}" type="presParOf" srcId="{9945D181-3585-4046-A7C6-6ECB81A2A0EB}" destId="{E361E52C-EF1E-4957-988B-B00E07A5588A}" srcOrd="0" destOrd="0" presId="urn:microsoft.com/office/officeart/2005/8/layout/orgChart1"/>
    <dgm:cxn modelId="{75550D58-FF0B-4E2D-B0FD-F89DC4D12F75}" type="presParOf" srcId="{E361E52C-EF1E-4957-988B-B00E07A5588A}" destId="{1E0B197B-7F50-4F74-9496-C33CDFE16CD8}" srcOrd="0" destOrd="0" presId="urn:microsoft.com/office/officeart/2005/8/layout/orgChart1"/>
    <dgm:cxn modelId="{7F067308-98A1-48F0-8158-2C847FCA7337}" type="presParOf" srcId="{E361E52C-EF1E-4957-988B-B00E07A5588A}" destId="{4DDB19CF-99D3-4072-B92F-D1DAE5325155}" srcOrd="1" destOrd="0" presId="urn:microsoft.com/office/officeart/2005/8/layout/orgChart1"/>
    <dgm:cxn modelId="{217883E0-F2AC-4F35-BB59-9B8388F40A8A}" type="presParOf" srcId="{9945D181-3585-4046-A7C6-6ECB81A2A0EB}" destId="{00D7064C-F28A-4227-8F53-DCA81DD25333}" srcOrd="1" destOrd="0" presId="urn:microsoft.com/office/officeart/2005/8/layout/orgChart1"/>
    <dgm:cxn modelId="{0789BB46-93CA-495B-AC9D-06E220AB1D1F}" type="presParOf" srcId="{9945D181-3585-4046-A7C6-6ECB81A2A0EB}" destId="{148DB6BE-4581-471E-8625-D25C8269374B}" srcOrd="2" destOrd="0" presId="urn:microsoft.com/office/officeart/2005/8/layout/orgChart1"/>
    <dgm:cxn modelId="{86169432-D6AB-4215-8F61-7C0C13D78DB1}" type="presParOf" srcId="{45382AA6-64AB-49B8-8E68-0C114D492C46}" destId="{D58AE8C2-3D17-4A4D-9A1E-618E269A2D2A}" srcOrd="2" destOrd="0" presId="urn:microsoft.com/office/officeart/2005/8/layout/orgChart1"/>
    <dgm:cxn modelId="{D7DA6C58-DF05-46AC-9DF1-AFF91B3A1189}" type="presParOf" srcId="{45382AA6-64AB-49B8-8E68-0C114D492C46}" destId="{B05ED22D-AD3E-49DB-83F8-10ECAFB6A724}" srcOrd="3" destOrd="0" presId="urn:microsoft.com/office/officeart/2005/8/layout/orgChart1"/>
    <dgm:cxn modelId="{BD18D5EB-3CEE-445B-9CD3-5F338B9218C4}" type="presParOf" srcId="{B05ED22D-AD3E-49DB-83F8-10ECAFB6A724}" destId="{64CCD6D1-5518-4EFC-A12F-82963D6B0795}" srcOrd="0" destOrd="0" presId="urn:microsoft.com/office/officeart/2005/8/layout/orgChart1"/>
    <dgm:cxn modelId="{81E4CDF7-532D-476A-971A-F3043688FEF8}" type="presParOf" srcId="{64CCD6D1-5518-4EFC-A12F-82963D6B0795}" destId="{238AA279-9882-4C33-BB66-C4E62DF8F5F0}" srcOrd="0" destOrd="0" presId="urn:microsoft.com/office/officeart/2005/8/layout/orgChart1"/>
    <dgm:cxn modelId="{4F5DB505-84C4-47D1-94A4-4FFEB638C4B7}" type="presParOf" srcId="{64CCD6D1-5518-4EFC-A12F-82963D6B0795}" destId="{5AEF3C39-E3DE-4FAA-B9A5-C3A24F525325}" srcOrd="1" destOrd="0" presId="urn:microsoft.com/office/officeart/2005/8/layout/orgChart1"/>
    <dgm:cxn modelId="{76B295D0-640F-45AF-A2EB-57F11CC615E1}" type="presParOf" srcId="{B05ED22D-AD3E-49DB-83F8-10ECAFB6A724}" destId="{6F4E5356-9E83-4777-9A8F-B4B227BABB8C}" srcOrd="1" destOrd="0" presId="urn:microsoft.com/office/officeart/2005/8/layout/orgChart1"/>
    <dgm:cxn modelId="{1E38EF3A-FD36-4B30-BE34-7E31A2DA4EC4}" type="presParOf" srcId="{B05ED22D-AD3E-49DB-83F8-10ECAFB6A724}" destId="{92226244-11D9-493C-ACF5-9FFD486441BB}" srcOrd="2" destOrd="0" presId="urn:microsoft.com/office/officeart/2005/8/layout/orgChart1"/>
    <dgm:cxn modelId="{02F232A7-7193-4C76-BF5C-2449CE27EDEC}" type="presParOf" srcId="{1B38AEDB-8CFA-4A19-B983-4E44BFDBD4B6}" destId="{E0AEE536-4373-4052-8843-A412822364C9}" srcOrd="2" destOrd="0" presId="urn:microsoft.com/office/officeart/2005/8/layout/orgChart1"/>
    <dgm:cxn modelId="{F7D34A6D-B2DD-4F73-BC07-005FBA38548D}" type="presParOf" srcId="{5FC9CE29-F3FD-4416-A25E-05AF6AA31FA7}" destId="{A203C873-80BE-43AE-B2FE-4AA1654CD7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8B304-8106-4E48-87EE-848AC9B7D4B8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2F92F7-2861-4391-ADB8-0477987B77E0}">
      <dgm:prSet/>
      <dgm:spPr/>
      <dgm:t>
        <a:bodyPr/>
        <a:lstStyle/>
        <a:p>
          <a:r>
            <a:rPr lang="en-US" b="1"/>
            <a:t>Nick Falcone, CISO</a:t>
          </a:r>
          <a:endParaRPr lang="en-US"/>
        </a:p>
      </dgm:t>
    </dgm:pt>
    <dgm:pt modelId="{3FB252C8-83A6-4DAE-BB36-4735E6ED0BDC}" type="parTrans" cxnId="{EF907403-645F-496E-B097-BE7B5336B87F}">
      <dgm:prSet/>
      <dgm:spPr/>
      <dgm:t>
        <a:bodyPr/>
        <a:lstStyle/>
        <a:p>
          <a:endParaRPr lang="en-US"/>
        </a:p>
      </dgm:t>
    </dgm:pt>
    <dgm:pt modelId="{38A25DF6-7E11-49AA-AE96-BFD87C4A65CE}" type="sibTrans" cxnId="{EF907403-645F-496E-B097-BE7B5336B87F}">
      <dgm:prSet/>
      <dgm:spPr/>
      <dgm:t>
        <a:bodyPr/>
        <a:lstStyle/>
        <a:p>
          <a:endParaRPr lang="en-US"/>
        </a:p>
      </dgm:t>
    </dgm:pt>
    <dgm:pt modelId="{0024E156-CBD7-4DD0-A517-7F7B9CB5FF72}">
      <dgm:prSet/>
      <dgm:spPr/>
      <dgm:t>
        <a:bodyPr/>
        <a:lstStyle/>
        <a:p>
          <a:r>
            <a:rPr lang="en-US" b="1"/>
            <a:t>Andre Jenkins, Deputy CISO</a:t>
          </a:r>
          <a:endParaRPr lang="en-US"/>
        </a:p>
      </dgm:t>
    </dgm:pt>
    <dgm:pt modelId="{F2DA0BCD-9F69-4258-926F-78003C3CD5EF}" type="parTrans" cxnId="{BE71DEAC-FE1B-46E8-B7AC-69E7B160D2EF}">
      <dgm:prSet/>
      <dgm:spPr/>
      <dgm:t>
        <a:bodyPr/>
        <a:lstStyle/>
        <a:p>
          <a:endParaRPr lang="en-US"/>
        </a:p>
      </dgm:t>
    </dgm:pt>
    <dgm:pt modelId="{D0AB0303-6AA1-4686-8E01-9A2B668FEA06}" type="sibTrans" cxnId="{BE71DEAC-FE1B-46E8-B7AC-69E7B160D2EF}">
      <dgm:prSet/>
      <dgm:spPr/>
      <dgm:t>
        <a:bodyPr/>
        <a:lstStyle/>
        <a:p>
          <a:endParaRPr lang="en-US"/>
        </a:p>
      </dgm:t>
    </dgm:pt>
    <dgm:pt modelId="{78660B3D-E6E9-49B3-8861-559C563E4954}">
      <dgm:prSet/>
      <dgm:spPr/>
      <dgm:t>
        <a:bodyPr/>
        <a:lstStyle/>
        <a:p>
          <a:r>
            <a:rPr lang="en-US" b="1"/>
            <a:t>Anita Gelburd, Director</a:t>
          </a:r>
          <a:endParaRPr lang="en-US"/>
        </a:p>
      </dgm:t>
    </dgm:pt>
    <dgm:pt modelId="{102B88C2-E41B-432B-B005-3030090CE0E5}" type="parTrans" cxnId="{D4BBC1CE-5A8B-49E3-AB6E-BA63B8521889}">
      <dgm:prSet/>
      <dgm:spPr/>
      <dgm:t>
        <a:bodyPr/>
        <a:lstStyle/>
        <a:p>
          <a:endParaRPr lang="en-US"/>
        </a:p>
      </dgm:t>
    </dgm:pt>
    <dgm:pt modelId="{E7F5864F-A231-4E50-8C91-E2EBC4D0EFDD}" type="sibTrans" cxnId="{D4BBC1CE-5A8B-49E3-AB6E-BA63B8521889}">
      <dgm:prSet/>
      <dgm:spPr/>
      <dgm:t>
        <a:bodyPr/>
        <a:lstStyle/>
        <a:p>
          <a:endParaRPr lang="en-US"/>
        </a:p>
      </dgm:t>
    </dgm:pt>
    <dgm:pt modelId="{A72D4E6E-5AE5-4713-AAE6-B9EE84D46D52}">
      <dgm:prSet/>
      <dgm:spPr/>
      <dgm:t>
        <a:bodyPr/>
        <a:lstStyle/>
        <a:p>
          <a:r>
            <a:rPr lang="en-US" b="1" dirty="0"/>
            <a:t>Valerie Morgan</a:t>
          </a:r>
        </a:p>
        <a:p>
          <a:r>
            <a:rPr lang="en-US" b="1" dirty="0"/>
            <a:t>Sr. Project Leader</a:t>
          </a:r>
          <a:endParaRPr lang="en-US" dirty="0"/>
        </a:p>
      </dgm:t>
    </dgm:pt>
    <dgm:pt modelId="{63C72EE6-DE0F-404A-93EF-03EAF9698ECE}" type="parTrans" cxnId="{5FAE573A-CE35-4B41-8183-665C305FB4DD}">
      <dgm:prSet/>
      <dgm:spPr/>
      <dgm:t>
        <a:bodyPr/>
        <a:lstStyle/>
        <a:p>
          <a:endParaRPr lang="en-US"/>
        </a:p>
      </dgm:t>
    </dgm:pt>
    <dgm:pt modelId="{531ECE82-E4F7-4B31-80D9-A7B514BB4E96}" type="sibTrans" cxnId="{5FAE573A-CE35-4B41-8183-665C305FB4DD}">
      <dgm:prSet/>
      <dgm:spPr/>
      <dgm:t>
        <a:bodyPr/>
        <a:lstStyle/>
        <a:p>
          <a:endParaRPr lang="en-US"/>
        </a:p>
      </dgm:t>
    </dgm:pt>
    <dgm:pt modelId="{88A4E3C2-8F8F-457A-A77A-1D79E7D1A43A}">
      <dgm:prSet/>
      <dgm:spPr/>
      <dgm:t>
        <a:bodyPr/>
        <a:lstStyle/>
        <a:p>
          <a:r>
            <a:rPr lang="en-US" b="1" dirty="0"/>
            <a:t>Wiam Younes, Training and Awareness Officer</a:t>
          </a:r>
          <a:endParaRPr lang="en-US" dirty="0"/>
        </a:p>
      </dgm:t>
    </dgm:pt>
    <dgm:pt modelId="{5EC6A125-5F67-4D6F-9E75-1DB5A461974D}" type="parTrans" cxnId="{9EB12256-79D8-4C70-B209-EA962B2CEFC8}">
      <dgm:prSet/>
      <dgm:spPr/>
      <dgm:t>
        <a:bodyPr/>
        <a:lstStyle/>
        <a:p>
          <a:endParaRPr lang="en-US"/>
        </a:p>
      </dgm:t>
    </dgm:pt>
    <dgm:pt modelId="{4E1EABBA-0C19-4245-B1B8-C624E10C150E}" type="sibTrans" cxnId="{9EB12256-79D8-4C70-B209-EA962B2CEFC8}">
      <dgm:prSet/>
      <dgm:spPr/>
      <dgm:t>
        <a:bodyPr/>
        <a:lstStyle/>
        <a:p>
          <a:endParaRPr lang="en-US"/>
        </a:p>
      </dgm:t>
    </dgm:pt>
    <dgm:pt modelId="{C76B6674-C9F5-4275-9664-09E0896B93D6}">
      <dgm:prSet/>
      <dgm:spPr/>
      <dgm:t>
        <a:bodyPr/>
        <a:lstStyle/>
        <a:p>
          <a:r>
            <a:rPr lang="en-US" b="1"/>
            <a:t>Mike Sanker, SOC Director</a:t>
          </a:r>
          <a:endParaRPr lang="en-US"/>
        </a:p>
      </dgm:t>
    </dgm:pt>
    <dgm:pt modelId="{12D03B97-2D36-48F1-A29B-539008DBD978}" type="parTrans" cxnId="{6A96599D-8E7C-43CD-8113-C624DB1E5B57}">
      <dgm:prSet/>
      <dgm:spPr/>
      <dgm:t>
        <a:bodyPr/>
        <a:lstStyle/>
        <a:p>
          <a:endParaRPr lang="en-US"/>
        </a:p>
      </dgm:t>
    </dgm:pt>
    <dgm:pt modelId="{73B67FF7-D03D-4A4B-89CE-78B7EB331D24}" type="sibTrans" cxnId="{6A96599D-8E7C-43CD-8113-C624DB1E5B57}">
      <dgm:prSet/>
      <dgm:spPr/>
      <dgm:t>
        <a:bodyPr/>
        <a:lstStyle/>
        <a:p>
          <a:endParaRPr lang="en-US"/>
        </a:p>
      </dgm:t>
    </dgm:pt>
    <dgm:pt modelId="{267E85B0-C673-40B0-89C0-5FB9F89C727D}">
      <dgm:prSet/>
      <dgm:spPr/>
      <dgm:t>
        <a:bodyPr/>
        <a:lstStyle/>
        <a:p>
          <a:r>
            <a:rPr lang="en-US" b="1"/>
            <a:t>Bob Desilets, Sr. Sec. Analyst</a:t>
          </a:r>
          <a:endParaRPr lang="en-US"/>
        </a:p>
      </dgm:t>
    </dgm:pt>
    <dgm:pt modelId="{238ACD53-4879-442F-A2FA-70B680528A1C}" type="parTrans" cxnId="{C62A0CAC-97D1-468B-86C0-E46ED186DA7B}">
      <dgm:prSet/>
      <dgm:spPr/>
      <dgm:t>
        <a:bodyPr/>
        <a:lstStyle/>
        <a:p>
          <a:endParaRPr lang="en-US"/>
        </a:p>
      </dgm:t>
    </dgm:pt>
    <dgm:pt modelId="{948B9F81-4208-468C-B9E2-C2309F78679B}" type="sibTrans" cxnId="{C62A0CAC-97D1-468B-86C0-E46ED186DA7B}">
      <dgm:prSet/>
      <dgm:spPr/>
      <dgm:t>
        <a:bodyPr/>
        <a:lstStyle/>
        <a:p>
          <a:endParaRPr lang="en-US"/>
        </a:p>
      </dgm:t>
    </dgm:pt>
    <dgm:pt modelId="{CC64E07E-73BC-419D-8CDE-2C7E000AAC5B}">
      <dgm:prSet/>
      <dgm:spPr/>
      <dgm:t>
        <a:bodyPr/>
        <a:lstStyle/>
        <a:p>
          <a:r>
            <a:rPr lang="en-US" b="1" dirty="0"/>
            <a:t>Garry Frenkel, Sr. Sec. Analyst</a:t>
          </a:r>
          <a:endParaRPr lang="en-US" dirty="0"/>
        </a:p>
      </dgm:t>
    </dgm:pt>
    <dgm:pt modelId="{0991BD75-7C1F-4B76-8BB3-490A86188F6B}" type="parTrans" cxnId="{DBA73AAE-E153-4371-A0A3-E03BAD4E087C}">
      <dgm:prSet/>
      <dgm:spPr/>
      <dgm:t>
        <a:bodyPr/>
        <a:lstStyle/>
        <a:p>
          <a:endParaRPr lang="en-US"/>
        </a:p>
      </dgm:t>
    </dgm:pt>
    <dgm:pt modelId="{59C91742-D9FE-4BBE-ADF4-D9C06267C26E}" type="sibTrans" cxnId="{DBA73AAE-E153-4371-A0A3-E03BAD4E087C}">
      <dgm:prSet/>
      <dgm:spPr/>
      <dgm:t>
        <a:bodyPr/>
        <a:lstStyle/>
        <a:p>
          <a:endParaRPr lang="en-US"/>
        </a:p>
      </dgm:t>
    </dgm:pt>
    <dgm:pt modelId="{971F94F2-1F63-4455-A1DE-0A9ADA9DC400}">
      <dgm:prSet/>
      <dgm:spPr/>
      <dgm:t>
        <a:bodyPr/>
        <a:lstStyle/>
        <a:p>
          <a:r>
            <a:rPr lang="en-US" b="1" dirty="0"/>
            <a:t>Tina Tran, Sec. Analyst</a:t>
          </a:r>
          <a:endParaRPr lang="en-US" dirty="0"/>
        </a:p>
      </dgm:t>
    </dgm:pt>
    <dgm:pt modelId="{2E76DA1B-B287-4F3D-856B-9D94134151D4}" type="parTrans" cxnId="{ED70E66F-FEC4-4A9C-9B33-64F1EFCB7C59}">
      <dgm:prSet/>
      <dgm:spPr/>
      <dgm:t>
        <a:bodyPr/>
        <a:lstStyle/>
        <a:p>
          <a:endParaRPr lang="en-US"/>
        </a:p>
      </dgm:t>
    </dgm:pt>
    <dgm:pt modelId="{3BBF343D-7329-4AD6-A91C-605FA378D8E0}" type="sibTrans" cxnId="{ED70E66F-FEC4-4A9C-9B33-64F1EFCB7C59}">
      <dgm:prSet/>
      <dgm:spPr/>
      <dgm:t>
        <a:bodyPr/>
        <a:lstStyle/>
        <a:p>
          <a:endParaRPr lang="en-US"/>
        </a:p>
      </dgm:t>
    </dgm:pt>
    <dgm:pt modelId="{D7889A65-B3ED-4361-AF37-9B9776C93C25}">
      <dgm:prSet/>
      <dgm:spPr/>
      <dgm:t>
        <a:bodyPr/>
        <a:lstStyle/>
        <a:p>
          <a:r>
            <a:rPr lang="en-US" b="1" dirty="0"/>
            <a:t>Melissa Muth, Security Architect</a:t>
          </a:r>
          <a:endParaRPr lang="en-US" dirty="0"/>
        </a:p>
      </dgm:t>
    </dgm:pt>
    <dgm:pt modelId="{8A4A3D5E-42A6-47E1-83E5-54A2A4BB5E0E}" type="parTrans" cxnId="{1C9671BC-8109-44B9-8A3F-18F3ACD645DE}">
      <dgm:prSet/>
      <dgm:spPr/>
      <dgm:t>
        <a:bodyPr/>
        <a:lstStyle/>
        <a:p>
          <a:endParaRPr lang="en-US"/>
        </a:p>
      </dgm:t>
    </dgm:pt>
    <dgm:pt modelId="{FA9F5614-1686-4CD9-9481-64CED007F7EA}" type="sibTrans" cxnId="{1C9671BC-8109-44B9-8A3F-18F3ACD645DE}">
      <dgm:prSet/>
      <dgm:spPr/>
      <dgm:t>
        <a:bodyPr/>
        <a:lstStyle/>
        <a:p>
          <a:endParaRPr lang="en-US"/>
        </a:p>
      </dgm:t>
    </dgm:pt>
    <dgm:pt modelId="{320B59AD-D304-4BA8-A4C6-29D69DBD6E87}">
      <dgm:prSet/>
      <dgm:spPr/>
      <dgm:t>
        <a:bodyPr/>
        <a:lstStyle/>
        <a:p>
          <a:r>
            <a:rPr lang="en-US" b="1"/>
            <a:t>Sam Jenkins, Security Engineer</a:t>
          </a:r>
          <a:endParaRPr lang="en-US"/>
        </a:p>
      </dgm:t>
    </dgm:pt>
    <dgm:pt modelId="{38EC80A9-2781-456D-89E0-7EA7417112D0}" type="parTrans" cxnId="{BE770D05-3691-4117-A8EE-BA20C9FBA49C}">
      <dgm:prSet/>
      <dgm:spPr/>
      <dgm:t>
        <a:bodyPr/>
        <a:lstStyle/>
        <a:p>
          <a:endParaRPr lang="en-US"/>
        </a:p>
      </dgm:t>
    </dgm:pt>
    <dgm:pt modelId="{6E892B5A-1B0B-42E9-B20F-7DD06BB07E8A}" type="sibTrans" cxnId="{BE770D05-3691-4117-A8EE-BA20C9FBA49C}">
      <dgm:prSet/>
      <dgm:spPr/>
      <dgm:t>
        <a:bodyPr/>
        <a:lstStyle/>
        <a:p>
          <a:endParaRPr lang="en-US"/>
        </a:p>
      </dgm:t>
    </dgm:pt>
    <dgm:pt modelId="{82BF9D6A-D0E4-4245-BD25-AA6ACBE26072}">
      <dgm:prSet/>
      <dgm:spPr/>
      <dgm:t>
        <a:bodyPr/>
        <a:lstStyle/>
        <a:p>
          <a:r>
            <a:rPr lang="en-US" b="1" dirty="0"/>
            <a:t>Chris Kurzyna, Security Engineer</a:t>
          </a:r>
          <a:endParaRPr lang="en-US" dirty="0"/>
        </a:p>
      </dgm:t>
    </dgm:pt>
    <dgm:pt modelId="{0D3C3F28-24DC-408D-93FB-4196007C1492}" type="parTrans" cxnId="{EC3FB148-2CA6-4D26-A8C9-07598B4542CC}">
      <dgm:prSet/>
      <dgm:spPr/>
      <dgm:t>
        <a:bodyPr/>
        <a:lstStyle/>
        <a:p>
          <a:endParaRPr lang="en-US"/>
        </a:p>
      </dgm:t>
    </dgm:pt>
    <dgm:pt modelId="{2DD57A88-B43A-44AE-81BA-E9A5634439C2}" type="sibTrans" cxnId="{EC3FB148-2CA6-4D26-A8C9-07598B4542CC}">
      <dgm:prSet/>
      <dgm:spPr/>
      <dgm:t>
        <a:bodyPr/>
        <a:lstStyle/>
        <a:p>
          <a:endParaRPr lang="en-US"/>
        </a:p>
      </dgm:t>
    </dgm:pt>
    <dgm:pt modelId="{7C4F2EA7-3199-46FC-8F48-8528419D5459}">
      <dgm:prSet/>
      <dgm:spPr/>
      <dgm:t>
        <a:bodyPr/>
        <a:lstStyle/>
        <a:p>
          <a:r>
            <a:rPr lang="en-US" b="1"/>
            <a:t>Doug Cawley, Sr. Sec. Analyst</a:t>
          </a:r>
          <a:endParaRPr lang="en-US" dirty="0"/>
        </a:p>
      </dgm:t>
    </dgm:pt>
    <dgm:pt modelId="{194083FC-628A-413F-9DBF-C9E2984004BC}" type="parTrans" cxnId="{B776E99E-160B-4D1F-ACB1-D91C150982A4}">
      <dgm:prSet/>
      <dgm:spPr/>
      <dgm:t>
        <a:bodyPr/>
        <a:lstStyle/>
        <a:p>
          <a:endParaRPr lang="en-US"/>
        </a:p>
      </dgm:t>
    </dgm:pt>
    <dgm:pt modelId="{556AAACA-4321-4FE5-AF58-E64831DCD063}" type="sibTrans" cxnId="{B776E99E-160B-4D1F-ACB1-D91C150982A4}">
      <dgm:prSet/>
      <dgm:spPr/>
      <dgm:t>
        <a:bodyPr/>
        <a:lstStyle/>
        <a:p>
          <a:endParaRPr lang="en-US"/>
        </a:p>
      </dgm:t>
    </dgm:pt>
    <dgm:pt modelId="{2DDD67FA-2F14-469D-8D3E-E4FA81D794C9}">
      <dgm:prSet/>
      <dgm:spPr/>
      <dgm:t>
        <a:bodyPr/>
        <a:lstStyle/>
        <a:p>
          <a:r>
            <a:rPr lang="en-US" b="1" dirty="0"/>
            <a:t>Luke Hagendorf, Infosec Ops Analyst</a:t>
          </a:r>
        </a:p>
      </dgm:t>
    </dgm:pt>
    <dgm:pt modelId="{3B26F01F-407B-40EC-9897-6F7F13A272DB}" type="parTrans" cxnId="{75E74865-0B5E-414A-AE6A-773A6B0359E8}">
      <dgm:prSet/>
      <dgm:spPr/>
      <dgm:t>
        <a:bodyPr/>
        <a:lstStyle/>
        <a:p>
          <a:endParaRPr lang="en-US"/>
        </a:p>
      </dgm:t>
    </dgm:pt>
    <dgm:pt modelId="{9E8D9B47-98E7-494F-8BBF-7FB31D5DA31C}" type="sibTrans" cxnId="{75E74865-0B5E-414A-AE6A-773A6B0359E8}">
      <dgm:prSet/>
      <dgm:spPr/>
      <dgm:t>
        <a:bodyPr/>
        <a:lstStyle/>
        <a:p>
          <a:endParaRPr lang="en-US"/>
        </a:p>
      </dgm:t>
    </dgm:pt>
    <dgm:pt modelId="{FA128D2A-EFC0-4726-9E47-493CD41F371E}">
      <dgm:prSet/>
      <dgm:spPr/>
      <dgm:t>
        <a:bodyPr/>
        <a:lstStyle/>
        <a:p>
          <a:r>
            <a:rPr lang="en-US" b="1" dirty="0"/>
            <a:t>Sherry Michael, ISC Dir. Info Sec</a:t>
          </a:r>
        </a:p>
      </dgm:t>
    </dgm:pt>
    <dgm:pt modelId="{71F777F8-EC32-4A1C-AAA6-4E544AD5997C}" type="parTrans" cxnId="{0EEEDE64-F9C7-460F-8A7A-BCFCD6314202}">
      <dgm:prSet/>
      <dgm:spPr/>
      <dgm:t>
        <a:bodyPr/>
        <a:lstStyle/>
        <a:p>
          <a:endParaRPr lang="en-US"/>
        </a:p>
      </dgm:t>
    </dgm:pt>
    <dgm:pt modelId="{61469775-DDB1-45FF-BBA5-DAAF73318D73}" type="sibTrans" cxnId="{0EEEDE64-F9C7-460F-8A7A-BCFCD6314202}">
      <dgm:prSet/>
      <dgm:spPr/>
      <dgm:t>
        <a:bodyPr/>
        <a:lstStyle/>
        <a:p>
          <a:endParaRPr lang="en-US"/>
        </a:p>
      </dgm:t>
    </dgm:pt>
    <dgm:pt modelId="{DE8AC720-888A-4FB4-B98E-C38C103D1E0E}" type="pres">
      <dgm:prSet presAssocID="{5F58B304-8106-4E48-87EE-848AC9B7D4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C9CE29-F3FD-4416-A25E-05AF6AA31FA7}" type="pres">
      <dgm:prSet presAssocID="{C22F92F7-2861-4391-ADB8-0477987B77E0}" presName="hierRoot1" presStyleCnt="0">
        <dgm:presLayoutVars>
          <dgm:hierBranch val="init"/>
        </dgm:presLayoutVars>
      </dgm:prSet>
      <dgm:spPr/>
    </dgm:pt>
    <dgm:pt modelId="{E1BD510E-164D-4F37-A734-FD6B8C5601E3}" type="pres">
      <dgm:prSet presAssocID="{C22F92F7-2861-4391-ADB8-0477987B77E0}" presName="rootComposite1" presStyleCnt="0"/>
      <dgm:spPr/>
    </dgm:pt>
    <dgm:pt modelId="{B4849804-AFAB-40C4-8932-56AA3541E2AA}" type="pres">
      <dgm:prSet presAssocID="{C22F92F7-2861-4391-ADB8-0477987B77E0}" presName="rootText1" presStyleLbl="node0" presStyleIdx="0" presStyleCnt="1">
        <dgm:presLayoutVars>
          <dgm:chPref val="3"/>
        </dgm:presLayoutVars>
      </dgm:prSet>
      <dgm:spPr/>
    </dgm:pt>
    <dgm:pt modelId="{ECE40EBD-73E8-42E0-B62A-AE348BFCA633}" type="pres">
      <dgm:prSet presAssocID="{C22F92F7-2861-4391-ADB8-0477987B77E0}" presName="rootConnector1" presStyleLbl="node1" presStyleIdx="0" presStyleCnt="0"/>
      <dgm:spPr/>
    </dgm:pt>
    <dgm:pt modelId="{636E4D0B-FBFA-444E-813D-80A27D1F9CA2}" type="pres">
      <dgm:prSet presAssocID="{C22F92F7-2861-4391-ADB8-0477987B77E0}" presName="hierChild2" presStyleCnt="0"/>
      <dgm:spPr/>
    </dgm:pt>
    <dgm:pt modelId="{CB29836E-2FEF-4356-8CA9-5F578A888E5B}" type="pres">
      <dgm:prSet presAssocID="{F2DA0BCD-9F69-4258-926F-78003C3CD5EF}" presName="Name37" presStyleLbl="parChTrans1D2" presStyleIdx="0" presStyleCnt="4"/>
      <dgm:spPr/>
    </dgm:pt>
    <dgm:pt modelId="{6B677CA7-E160-4ED2-AE83-F3B197F20977}" type="pres">
      <dgm:prSet presAssocID="{0024E156-CBD7-4DD0-A517-7F7B9CB5FF72}" presName="hierRoot2" presStyleCnt="0">
        <dgm:presLayoutVars>
          <dgm:hierBranch val="init"/>
        </dgm:presLayoutVars>
      </dgm:prSet>
      <dgm:spPr/>
    </dgm:pt>
    <dgm:pt modelId="{B1833CCB-2BB1-4FB7-9277-6381299DC5A9}" type="pres">
      <dgm:prSet presAssocID="{0024E156-CBD7-4DD0-A517-7F7B9CB5FF72}" presName="rootComposite" presStyleCnt="0"/>
      <dgm:spPr/>
    </dgm:pt>
    <dgm:pt modelId="{A9E49C64-FD6E-4705-A417-C966E7ECB382}" type="pres">
      <dgm:prSet presAssocID="{0024E156-CBD7-4DD0-A517-7F7B9CB5FF72}" presName="rootText" presStyleLbl="node2" presStyleIdx="0" presStyleCnt="4" custLinFactNeighborX="2348">
        <dgm:presLayoutVars>
          <dgm:chPref val="3"/>
        </dgm:presLayoutVars>
      </dgm:prSet>
      <dgm:spPr/>
    </dgm:pt>
    <dgm:pt modelId="{CC095789-BE1E-4346-A0A1-19FCF4595A4E}" type="pres">
      <dgm:prSet presAssocID="{0024E156-CBD7-4DD0-A517-7F7B9CB5FF72}" presName="rootConnector" presStyleLbl="node2" presStyleIdx="0" presStyleCnt="4"/>
      <dgm:spPr/>
    </dgm:pt>
    <dgm:pt modelId="{C7370774-34E4-4E57-8263-129DFC70BCB3}" type="pres">
      <dgm:prSet presAssocID="{0024E156-CBD7-4DD0-A517-7F7B9CB5FF72}" presName="hierChild4" presStyleCnt="0"/>
      <dgm:spPr/>
    </dgm:pt>
    <dgm:pt modelId="{45C50179-153D-4BCA-9458-15833BF21EC7}" type="pres">
      <dgm:prSet presAssocID="{102B88C2-E41B-432B-B005-3030090CE0E5}" presName="Name37" presStyleLbl="parChTrans1D3" presStyleIdx="0" presStyleCnt="8"/>
      <dgm:spPr/>
    </dgm:pt>
    <dgm:pt modelId="{871E0D2F-231A-4D2C-B1DC-2095063393A7}" type="pres">
      <dgm:prSet presAssocID="{78660B3D-E6E9-49B3-8861-559C563E4954}" presName="hierRoot2" presStyleCnt="0">
        <dgm:presLayoutVars>
          <dgm:hierBranch val="init"/>
        </dgm:presLayoutVars>
      </dgm:prSet>
      <dgm:spPr/>
    </dgm:pt>
    <dgm:pt modelId="{5C3609E0-C8B3-4825-AAD2-4656D715262F}" type="pres">
      <dgm:prSet presAssocID="{78660B3D-E6E9-49B3-8861-559C563E4954}" presName="rootComposite" presStyleCnt="0"/>
      <dgm:spPr/>
    </dgm:pt>
    <dgm:pt modelId="{87153273-C6DD-4267-B599-10001535BD75}" type="pres">
      <dgm:prSet presAssocID="{78660B3D-E6E9-49B3-8861-559C563E4954}" presName="rootText" presStyleLbl="node3" presStyleIdx="0" presStyleCnt="8">
        <dgm:presLayoutVars>
          <dgm:chPref val="3"/>
        </dgm:presLayoutVars>
      </dgm:prSet>
      <dgm:spPr/>
    </dgm:pt>
    <dgm:pt modelId="{CBAB0574-87A8-4869-BB86-68D08DC98A04}" type="pres">
      <dgm:prSet presAssocID="{78660B3D-E6E9-49B3-8861-559C563E4954}" presName="rootConnector" presStyleLbl="node3" presStyleIdx="0" presStyleCnt="8"/>
      <dgm:spPr/>
    </dgm:pt>
    <dgm:pt modelId="{CAAE4B11-45DA-4919-8AD0-A435B6C3CC48}" type="pres">
      <dgm:prSet presAssocID="{78660B3D-E6E9-49B3-8861-559C563E4954}" presName="hierChild4" presStyleCnt="0"/>
      <dgm:spPr/>
    </dgm:pt>
    <dgm:pt modelId="{56B72732-0976-4A45-B2F1-985A627316C7}" type="pres">
      <dgm:prSet presAssocID="{63C72EE6-DE0F-404A-93EF-03EAF9698ECE}" presName="Name37" presStyleLbl="parChTrans1D4" presStyleIdx="0" presStyleCnt="2"/>
      <dgm:spPr/>
    </dgm:pt>
    <dgm:pt modelId="{DD7D1CDE-BAC4-4D60-B35F-34CE2F8C5ACE}" type="pres">
      <dgm:prSet presAssocID="{A72D4E6E-5AE5-4713-AAE6-B9EE84D46D52}" presName="hierRoot2" presStyleCnt="0">
        <dgm:presLayoutVars>
          <dgm:hierBranch val="init"/>
        </dgm:presLayoutVars>
      </dgm:prSet>
      <dgm:spPr/>
    </dgm:pt>
    <dgm:pt modelId="{04709E73-6390-4D4E-89E5-09774BC55F9E}" type="pres">
      <dgm:prSet presAssocID="{A72D4E6E-5AE5-4713-AAE6-B9EE84D46D52}" presName="rootComposite" presStyleCnt="0"/>
      <dgm:spPr/>
    </dgm:pt>
    <dgm:pt modelId="{F28B5849-E510-443E-A8FB-87425B0112C0}" type="pres">
      <dgm:prSet presAssocID="{A72D4E6E-5AE5-4713-AAE6-B9EE84D46D52}" presName="rootText" presStyleLbl="node4" presStyleIdx="0" presStyleCnt="2">
        <dgm:presLayoutVars>
          <dgm:chPref val="3"/>
        </dgm:presLayoutVars>
      </dgm:prSet>
      <dgm:spPr/>
    </dgm:pt>
    <dgm:pt modelId="{0A4E946D-CDCC-4DCD-A3F5-52F58EB6DD3D}" type="pres">
      <dgm:prSet presAssocID="{A72D4E6E-5AE5-4713-AAE6-B9EE84D46D52}" presName="rootConnector" presStyleLbl="node4" presStyleIdx="0" presStyleCnt="2"/>
      <dgm:spPr/>
    </dgm:pt>
    <dgm:pt modelId="{C0515DA0-70BE-41F1-A99E-38FA7FDC8380}" type="pres">
      <dgm:prSet presAssocID="{A72D4E6E-5AE5-4713-AAE6-B9EE84D46D52}" presName="hierChild4" presStyleCnt="0"/>
      <dgm:spPr/>
    </dgm:pt>
    <dgm:pt modelId="{765C023E-0CD6-4C75-91E8-2D7F2D1416D9}" type="pres">
      <dgm:prSet presAssocID="{A72D4E6E-5AE5-4713-AAE6-B9EE84D46D52}" presName="hierChild5" presStyleCnt="0"/>
      <dgm:spPr/>
    </dgm:pt>
    <dgm:pt modelId="{DB58C0B7-150C-4682-90FF-31DD40FD151C}" type="pres">
      <dgm:prSet presAssocID="{78660B3D-E6E9-49B3-8861-559C563E4954}" presName="hierChild5" presStyleCnt="0"/>
      <dgm:spPr/>
    </dgm:pt>
    <dgm:pt modelId="{9D15FF35-389D-4B91-A1AF-D58BD87067B3}" type="pres">
      <dgm:prSet presAssocID="{5EC6A125-5F67-4D6F-9E75-1DB5A461974D}" presName="Name37" presStyleLbl="parChTrans1D3" presStyleIdx="1" presStyleCnt="8"/>
      <dgm:spPr/>
    </dgm:pt>
    <dgm:pt modelId="{092C62E0-B23C-46C9-BE17-5C36A88136B9}" type="pres">
      <dgm:prSet presAssocID="{88A4E3C2-8F8F-457A-A77A-1D79E7D1A43A}" presName="hierRoot2" presStyleCnt="0">
        <dgm:presLayoutVars>
          <dgm:hierBranch val="init"/>
        </dgm:presLayoutVars>
      </dgm:prSet>
      <dgm:spPr/>
    </dgm:pt>
    <dgm:pt modelId="{F909C2F6-BD01-4BA2-9492-91F3B150B86D}" type="pres">
      <dgm:prSet presAssocID="{88A4E3C2-8F8F-457A-A77A-1D79E7D1A43A}" presName="rootComposite" presStyleCnt="0"/>
      <dgm:spPr/>
    </dgm:pt>
    <dgm:pt modelId="{71F9DF84-1A14-4540-9247-53BFD66E549E}" type="pres">
      <dgm:prSet presAssocID="{88A4E3C2-8F8F-457A-A77A-1D79E7D1A43A}" presName="rootText" presStyleLbl="node3" presStyleIdx="1" presStyleCnt="8">
        <dgm:presLayoutVars>
          <dgm:chPref val="3"/>
        </dgm:presLayoutVars>
      </dgm:prSet>
      <dgm:spPr/>
    </dgm:pt>
    <dgm:pt modelId="{D4C2EF9D-2454-4983-88EF-6532A7DE6EBB}" type="pres">
      <dgm:prSet presAssocID="{88A4E3C2-8F8F-457A-A77A-1D79E7D1A43A}" presName="rootConnector" presStyleLbl="node3" presStyleIdx="1" presStyleCnt="8"/>
      <dgm:spPr/>
    </dgm:pt>
    <dgm:pt modelId="{6EC863C5-8C02-4418-BF2B-26458E535EE8}" type="pres">
      <dgm:prSet presAssocID="{88A4E3C2-8F8F-457A-A77A-1D79E7D1A43A}" presName="hierChild4" presStyleCnt="0"/>
      <dgm:spPr/>
    </dgm:pt>
    <dgm:pt modelId="{FAD37967-680F-4CDF-8C3E-77EB9F0F3731}" type="pres">
      <dgm:prSet presAssocID="{88A4E3C2-8F8F-457A-A77A-1D79E7D1A43A}" presName="hierChild5" presStyleCnt="0"/>
      <dgm:spPr/>
    </dgm:pt>
    <dgm:pt modelId="{B79D72CA-9FD9-41D5-949B-20B328D39E68}" type="pres">
      <dgm:prSet presAssocID="{0024E156-CBD7-4DD0-A517-7F7B9CB5FF72}" presName="hierChild5" presStyleCnt="0"/>
      <dgm:spPr/>
    </dgm:pt>
    <dgm:pt modelId="{4AE397A6-0B03-48E8-B6B5-8B2EE454633E}" type="pres">
      <dgm:prSet presAssocID="{12D03B97-2D36-48F1-A29B-539008DBD978}" presName="Name37" presStyleLbl="parChTrans1D2" presStyleIdx="1" presStyleCnt="4"/>
      <dgm:spPr/>
    </dgm:pt>
    <dgm:pt modelId="{35EE817B-69EF-4541-AD42-83D0F6EB144F}" type="pres">
      <dgm:prSet presAssocID="{C76B6674-C9F5-4275-9664-09E0896B93D6}" presName="hierRoot2" presStyleCnt="0">
        <dgm:presLayoutVars>
          <dgm:hierBranch val="init"/>
        </dgm:presLayoutVars>
      </dgm:prSet>
      <dgm:spPr/>
    </dgm:pt>
    <dgm:pt modelId="{98DC39CC-FF5F-4B85-B836-E90B16573FAF}" type="pres">
      <dgm:prSet presAssocID="{C76B6674-C9F5-4275-9664-09E0896B93D6}" presName="rootComposite" presStyleCnt="0"/>
      <dgm:spPr/>
    </dgm:pt>
    <dgm:pt modelId="{2A8FFAF0-0C94-4E2D-A4C2-51A0DD1459F8}" type="pres">
      <dgm:prSet presAssocID="{C76B6674-C9F5-4275-9664-09E0896B93D6}" presName="rootText" presStyleLbl="node2" presStyleIdx="1" presStyleCnt="4">
        <dgm:presLayoutVars>
          <dgm:chPref val="3"/>
        </dgm:presLayoutVars>
      </dgm:prSet>
      <dgm:spPr/>
    </dgm:pt>
    <dgm:pt modelId="{7F121042-AEFB-4D08-B4BE-E15BB83B8B66}" type="pres">
      <dgm:prSet presAssocID="{C76B6674-C9F5-4275-9664-09E0896B93D6}" presName="rootConnector" presStyleLbl="node2" presStyleIdx="1" presStyleCnt="4"/>
      <dgm:spPr/>
    </dgm:pt>
    <dgm:pt modelId="{B44D6C80-C7AF-4331-968B-27E2EC4B122A}" type="pres">
      <dgm:prSet presAssocID="{C76B6674-C9F5-4275-9664-09E0896B93D6}" presName="hierChild4" presStyleCnt="0"/>
      <dgm:spPr/>
    </dgm:pt>
    <dgm:pt modelId="{069AC2C9-EEE3-4943-9829-DF78C7F596F4}" type="pres">
      <dgm:prSet presAssocID="{238ACD53-4879-442F-A2FA-70B680528A1C}" presName="Name37" presStyleLbl="parChTrans1D3" presStyleIdx="2" presStyleCnt="8"/>
      <dgm:spPr/>
    </dgm:pt>
    <dgm:pt modelId="{AB0DD70E-FF6E-475C-9214-CF2D1AF65039}" type="pres">
      <dgm:prSet presAssocID="{267E85B0-C673-40B0-89C0-5FB9F89C727D}" presName="hierRoot2" presStyleCnt="0">
        <dgm:presLayoutVars>
          <dgm:hierBranch val="init"/>
        </dgm:presLayoutVars>
      </dgm:prSet>
      <dgm:spPr/>
    </dgm:pt>
    <dgm:pt modelId="{7F4584AB-24A3-44DF-B019-8A5791FBF469}" type="pres">
      <dgm:prSet presAssocID="{267E85B0-C673-40B0-89C0-5FB9F89C727D}" presName="rootComposite" presStyleCnt="0"/>
      <dgm:spPr/>
    </dgm:pt>
    <dgm:pt modelId="{2A6A40D7-BBED-47C3-B230-C7DC4906AF5A}" type="pres">
      <dgm:prSet presAssocID="{267E85B0-C673-40B0-89C0-5FB9F89C727D}" presName="rootText" presStyleLbl="node3" presStyleIdx="2" presStyleCnt="8">
        <dgm:presLayoutVars>
          <dgm:chPref val="3"/>
        </dgm:presLayoutVars>
      </dgm:prSet>
      <dgm:spPr/>
    </dgm:pt>
    <dgm:pt modelId="{C91994F2-9BA7-43AA-9762-BA40B60CE0F2}" type="pres">
      <dgm:prSet presAssocID="{267E85B0-C673-40B0-89C0-5FB9F89C727D}" presName="rootConnector" presStyleLbl="node3" presStyleIdx="2" presStyleCnt="8"/>
      <dgm:spPr/>
    </dgm:pt>
    <dgm:pt modelId="{71793676-BADA-4CA6-AE22-CA979904492E}" type="pres">
      <dgm:prSet presAssocID="{267E85B0-C673-40B0-89C0-5FB9F89C727D}" presName="hierChild4" presStyleCnt="0"/>
      <dgm:spPr/>
    </dgm:pt>
    <dgm:pt modelId="{AB42C5C2-120F-4A64-86E6-0D5425A233BC}" type="pres">
      <dgm:prSet presAssocID="{267E85B0-C673-40B0-89C0-5FB9F89C727D}" presName="hierChild5" presStyleCnt="0"/>
      <dgm:spPr/>
    </dgm:pt>
    <dgm:pt modelId="{E37D2AB3-0823-496F-9E41-1A3C512A6AE7}" type="pres">
      <dgm:prSet presAssocID="{0991BD75-7C1F-4B76-8BB3-490A86188F6B}" presName="Name37" presStyleLbl="parChTrans1D3" presStyleIdx="3" presStyleCnt="8"/>
      <dgm:spPr/>
    </dgm:pt>
    <dgm:pt modelId="{1E373F17-1409-49B0-8140-3780E24BB554}" type="pres">
      <dgm:prSet presAssocID="{CC64E07E-73BC-419D-8CDE-2C7E000AAC5B}" presName="hierRoot2" presStyleCnt="0">
        <dgm:presLayoutVars>
          <dgm:hierBranch val="init"/>
        </dgm:presLayoutVars>
      </dgm:prSet>
      <dgm:spPr/>
    </dgm:pt>
    <dgm:pt modelId="{3621BFB8-7794-4B4B-BDF7-5A1684058A3E}" type="pres">
      <dgm:prSet presAssocID="{CC64E07E-73BC-419D-8CDE-2C7E000AAC5B}" presName="rootComposite" presStyleCnt="0"/>
      <dgm:spPr/>
    </dgm:pt>
    <dgm:pt modelId="{4BACFBE9-5957-461E-A1F9-FDE08818178F}" type="pres">
      <dgm:prSet presAssocID="{CC64E07E-73BC-419D-8CDE-2C7E000AAC5B}" presName="rootText" presStyleLbl="node3" presStyleIdx="3" presStyleCnt="8">
        <dgm:presLayoutVars>
          <dgm:chPref val="3"/>
        </dgm:presLayoutVars>
      </dgm:prSet>
      <dgm:spPr/>
    </dgm:pt>
    <dgm:pt modelId="{23EDB116-66D1-4083-BBBC-4211FE02F925}" type="pres">
      <dgm:prSet presAssocID="{CC64E07E-73BC-419D-8CDE-2C7E000AAC5B}" presName="rootConnector" presStyleLbl="node3" presStyleIdx="3" presStyleCnt="8"/>
      <dgm:spPr/>
    </dgm:pt>
    <dgm:pt modelId="{59032908-9817-4AEE-AD55-9FB7EB57EAB8}" type="pres">
      <dgm:prSet presAssocID="{CC64E07E-73BC-419D-8CDE-2C7E000AAC5B}" presName="hierChild4" presStyleCnt="0"/>
      <dgm:spPr/>
    </dgm:pt>
    <dgm:pt modelId="{93992219-876C-40B6-AA15-FDBDE075A5F8}" type="pres">
      <dgm:prSet presAssocID="{CC64E07E-73BC-419D-8CDE-2C7E000AAC5B}" presName="hierChild5" presStyleCnt="0"/>
      <dgm:spPr/>
    </dgm:pt>
    <dgm:pt modelId="{4126EF6C-35FA-4617-93F4-8791D5B5A842}" type="pres">
      <dgm:prSet presAssocID="{2E76DA1B-B287-4F3D-856B-9D94134151D4}" presName="Name37" presStyleLbl="parChTrans1D3" presStyleIdx="4" presStyleCnt="8"/>
      <dgm:spPr/>
    </dgm:pt>
    <dgm:pt modelId="{7C961B20-1327-4417-B0C7-EFD2DCC9D5E3}" type="pres">
      <dgm:prSet presAssocID="{971F94F2-1F63-4455-A1DE-0A9ADA9DC400}" presName="hierRoot2" presStyleCnt="0">
        <dgm:presLayoutVars>
          <dgm:hierBranch val="init"/>
        </dgm:presLayoutVars>
      </dgm:prSet>
      <dgm:spPr/>
    </dgm:pt>
    <dgm:pt modelId="{4034E50A-44C2-4E3F-83B2-899459ABC587}" type="pres">
      <dgm:prSet presAssocID="{971F94F2-1F63-4455-A1DE-0A9ADA9DC400}" presName="rootComposite" presStyleCnt="0"/>
      <dgm:spPr/>
    </dgm:pt>
    <dgm:pt modelId="{FD9F184B-BDA6-4A8F-AFCD-428538AC11A6}" type="pres">
      <dgm:prSet presAssocID="{971F94F2-1F63-4455-A1DE-0A9ADA9DC400}" presName="rootText" presStyleLbl="node3" presStyleIdx="4" presStyleCnt="8">
        <dgm:presLayoutVars>
          <dgm:chPref val="3"/>
        </dgm:presLayoutVars>
      </dgm:prSet>
      <dgm:spPr/>
    </dgm:pt>
    <dgm:pt modelId="{A939A1AC-138B-4579-A28C-EA016DF14C81}" type="pres">
      <dgm:prSet presAssocID="{971F94F2-1F63-4455-A1DE-0A9ADA9DC400}" presName="rootConnector" presStyleLbl="node3" presStyleIdx="4" presStyleCnt="8"/>
      <dgm:spPr/>
    </dgm:pt>
    <dgm:pt modelId="{3159E88C-1974-4D00-828E-31771FF1E3C8}" type="pres">
      <dgm:prSet presAssocID="{971F94F2-1F63-4455-A1DE-0A9ADA9DC400}" presName="hierChild4" presStyleCnt="0"/>
      <dgm:spPr/>
    </dgm:pt>
    <dgm:pt modelId="{F97E32BF-4141-4F28-AD23-23F8E77A6D03}" type="pres">
      <dgm:prSet presAssocID="{971F94F2-1F63-4455-A1DE-0A9ADA9DC400}" presName="hierChild5" presStyleCnt="0"/>
      <dgm:spPr/>
    </dgm:pt>
    <dgm:pt modelId="{31C15902-0B29-4E50-880E-EF0467D0DBD2}" type="pres">
      <dgm:prSet presAssocID="{194083FC-628A-413F-9DBF-C9E2984004BC}" presName="Name37" presStyleLbl="parChTrans1D3" presStyleIdx="5" presStyleCnt="8"/>
      <dgm:spPr/>
    </dgm:pt>
    <dgm:pt modelId="{07AD4C84-2DDA-4458-8162-B1C9AA2A6014}" type="pres">
      <dgm:prSet presAssocID="{7C4F2EA7-3199-46FC-8F48-8528419D5459}" presName="hierRoot2" presStyleCnt="0">
        <dgm:presLayoutVars>
          <dgm:hierBranch val="init"/>
        </dgm:presLayoutVars>
      </dgm:prSet>
      <dgm:spPr/>
    </dgm:pt>
    <dgm:pt modelId="{558E67F5-54A0-48FA-8D1A-78A1A65EAC62}" type="pres">
      <dgm:prSet presAssocID="{7C4F2EA7-3199-46FC-8F48-8528419D5459}" presName="rootComposite" presStyleCnt="0"/>
      <dgm:spPr/>
    </dgm:pt>
    <dgm:pt modelId="{46C632C8-F7A1-41CB-8660-BFC7BD6F8A77}" type="pres">
      <dgm:prSet presAssocID="{7C4F2EA7-3199-46FC-8F48-8528419D5459}" presName="rootText" presStyleLbl="node3" presStyleIdx="5" presStyleCnt="8">
        <dgm:presLayoutVars>
          <dgm:chPref val="3"/>
        </dgm:presLayoutVars>
      </dgm:prSet>
      <dgm:spPr/>
    </dgm:pt>
    <dgm:pt modelId="{69D997E5-A0A0-4FCB-8363-01E59E0EBB5F}" type="pres">
      <dgm:prSet presAssocID="{7C4F2EA7-3199-46FC-8F48-8528419D5459}" presName="rootConnector" presStyleLbl="node3" presStyleIdx="5" presStyleCnt="8"/>
      <dgm:spPr/>
    </dgm:pt>
    <dgm:pt modelId="{FA18398C-0E4D-4BDF-AADE-E193B5DFC308}" type="pres">
      <dgm:prSet presAssocID="{7C4F2EA7-3199-46FC-8F48-8528419D5459}" presName="hierChild4" presStyleCnt="0"/>
      <dgm:spPr/>
    </dgm:pt>
    <dgm:pt modelId="{937040D7-5F89-41F2-BC25-C0717F1F1FD7}" type="pres">
      <dgm:prSet presAssocID="{3B26F01F-407B-40EC-9897-6F7F13A272DB}" presName="Name37" presStyleLbl="parChTrans1D4" presStyleIdx="1" presStyleCnt="2"/>
      <dgm:spPr/>
    </dgm:pt>
    <dgm:pt modelId="{2D9470E3-A068-4760-8B71-8A91E3D9B053}" type="pres">
      <dgm:prSet presAssocID="{2DDD67FA-2F14-469D-8D3E-E4FA81D794C9}" presName="hierRoot2" presStyleCnt="0">
        <dgm:presLayoutVars>
          <dgm:hierBranch val="init"/>
        </dgm:presLayoutVars>
      </dgm:prSet>
      <dgm:spPr/>
    </dgm:pt>
    <dgm:pt modelId="{341F2DE4-EC02-4365-B3EA-AA384B70892F}" type="pres">
      <dgm:prSet presAssocID="{2DDD67FA-2F14-469D-8D3E-E4FA81D794C9}" presName="rootComposite" presStyleCnt="0"/>
      <dgm:spPr/>
    </dgm:pt>
    <dgm:pt modelId="{9463ACDE-DCDC-4F05-BF97-B736BDEFB852}" type="pres">
      <dgm:prSet presAssocID="{2DDD67FA-2F14-469D-8D3E-E4FA81D794C9}" presName="rootText" presStyleLbl="node4" presStyleIdx="1" presStyleCnt="2">
        <dgm:presLayoutVars>
          <dgm:chPref val="3"/>
        </dgm:presLayoutVars>
      </dgm:prSet>
      <dgm:spPr/>
    </dgm:pt>
    <dgm:pt modelId="{CD0DB2BD-5DB3-4739-ACDC-287C3CD6265E}" type="pres">
      <dgm:prSet presAssocID="{2DDD67FA-2F14-469D-8D3E-E4FA81D794C9}" presName="rootConnector" presStyleLbl="node4" presStyleIdx="1" presStyleCnt="2"/>
      <dgm:spPr/>
    </dgm:pt>
    <dgm:pt modelId="{9891F41D-DF0B-4FD5-8D25-6D4003481EF1}" type="pres">
      <dgm:prSet presAssocID="{2DDD67FA-2F14-469D-8D3E-E4FA81D794C9}" presName="hierChild4" presStyleCnt="0"/>
      <dgm:spPr/>
    </dgm:pt>
    <dgm:pt modelId="{B37E12CA-9CD8-4F71-83DE-5894C4877EE0}" type="pres">
      <dgm:prSet presAssocID="{2DDD67FA-2F14-469D-8D3E-E4FA81D794C9}" presName="hierChild5" presStyleCnt="0"/>
      <dgm:spPr/>
    </dgm:pt>
    <dgm:pt modelId="{30F0888A-CA14-403D-93C7-1A60A0967EAF}" type="pres">
      <dgm:prSet presAssocID="{7C4F2EA7-3199-46FC-8F48-8528419D5459}" presName="hierChild5" presStyleCnt="0"/>
      <dgm:spPr/>
    </dgm:pt>
    <dgm:pt modelId="{E8B3CA94-4682-466B-86FB-C10C321D61D3}" type="pres">
      <dgm:prSet presAssocID="{C76B6674-C9F5-4275-9664-09E0896B93D6}" presName="hierChild5" presStyleCnt="0"/>
      <dgm:spPr/>
    </dgm:pt>
    <dgm:pt modelId="{8761293E-91C2-40C4-BCBD-25CB45FA320D}" type="pres">
      <dgm:prSet presAssocID="{71F777F8-EC32-4A1C-AAA6-4E544AD5997C}" presName="Name37" presStyleLbl="parChTrans1D2" presStyleIdx="2" presStyleCnt="4"/>
      <dgm:spPr/>
    </dgm:pt>
    <dgm:pt modelId="{5EEFF446-7C6C-4E04-9DB8-E12D596465EA}" type="pres">
      <dgm:prSet presAssocID="{FA128D2A-EFC0-4726-9E47-493CD41F371E}" presName="hierRoot2" presStyleCnt="0">
        <dgm:presLayoutVars>
          <dgm:hierBranch val="init"/>
        </dgm:presLayoutVars>
      </dgm:prSet>
      <dgm:spPr/>
    </dgm:pt>
    <dgm:pt modelId="{875F53EC-8240-46CB-AA2D-781133B0CFB1}" type="pres">
      <dgm:prSet presAssocID="{FA128D2A-EFC0-4726-9E47-493CD41F371E}" presName="rootComposite" presStyleCnt="0"/>
      <dgm:spPr/>
    </dgm:pt>
    <dgm:pt modelId="{0651E960-19EF-4AB7-987B-C51ED3760E04}" type="pres">
      <dgm:prSet presAssocID="{FA128D2A-EFC0-4726-9E47-493CD41F371E}" presName="rootText" presStyleLbl="node2" presStyleIdx="2" presStyleCnt="4">
        <dgm:presLayoutVars>
          <dgm:chPref val="3"/>
        </dgm:presLayoutVars>
      </dgm:prSet>
      <dgm:spPr/>
    </dgm:pt>
    <dgm:pt modelId="{5C58AFE8-1BA0-4BD5-BC55-B737A1D21C03}" type="pres">
      <dgm:prSet presAssocID="{FA128D2A-EFC0-4726-9E47-493CD41F371E}" presName="rootConnector" presStyleLbl="node2" presStyleIdx="2" presStyleCnt="4"/>
      <dgm:spPr/>
    </dgm:pt>
    <dgm:pt modelId="{C3F2F520-A0FF-4ADE-84DF-E280A7CA1800}" type="pres">
      <dgm:prSet presAssocID="{FA128D2A-EFC0-4726-9E47-493CD41F371E}" presName="hierChild4" presStyleCnt="0"/>
      <dgm:spPr/>
    </dgm:pt>
    <dgm:pt modelId="{C287B190-A0E8-425C-AC0B-2F8ACE3212C7}" type="pres">
      <dgm:prSet presAssocID="{FA128D2A-EFC0-4726-9E47-493CD41F371E}" presName="hierChild5" presStyleCnt="0"/>
      <dgm:spPr/>
    </dgm:pt>
    <dgm:pt modelId="{4FADE48A-B398-463B-880C-F155CB73B061}" type="pres">
      <dgm:prSet presAssocID="{8A4A3D5E-42A6-47E1-83E5-54A2A4BB5E0E}" presName="Name37" presStyleLbl="parChTrans1D2" presStyleIdx="3" presStyleCnt="4"/>
      <dgm:spPr/>
    </dgm:pt>
    <dgm:pt modelId="{1B38AEDB-8CFA-4A19-B983-4E44BFDBD4B6}" type="pres">
      <dgm:prSet presAssocID="{D7889A65-B3ED-4361-AF37-9B9776C93C25}" presName="hierRoot2" presStyleCnt="0">
        <dgm:presLayoutVars>
          <dgm:hierBranch val="init"/>
        </dgm:presLayoutVars>
      </dgm:prSet>
      <dgm:spPr/>
    </dgm:pt>
    <dgm:pt modelId="{8E275B10-BDA0-4F53-B20F-2081F5140A11}" type="pres">
      <dgm:prSet presAssocID="{D7889A65-B3ED-4361-AF37-9B9776C93C25}" presName="rootComposite" presStyleCnt="0"/>
      <dgm:spPr/>
    </dgm:pt>
    <dgm:pt modelId="{9F2B1B82-E7D9-4E61-A3CE-59687FC116B1}" type="pres">
      <dgm:prSet presAssocID="{D7889A65-B3ED-4361-AF37-9B9776C93C25}" presName="rootText" presStyleLbl="node2" presStyleIdx="3" presStyleCnt="4">
        <dgm:presLayoutVars>
          <dgm:chPref val="3"/>
        </dgm:presLayoutVars>
      </dgm:prSet>
      <dgm:spPr/>
    </dgm:pt>
    <dgm:pt modelId="{38D9A64D-A685-4360-84E8-F1658A5F398A}" type="pres">
      <dgm:prSet presAssocID="{D7889A65-B3ED-4361-AF37-9B9776C93C25}" presName="rootConnector" presStyleLbl="node2" presStyleIdx="3" presStyleCnt="4"/>
      <dgm:spPr/>
    </dgm:pt>
    <dgm:pt modelId="{45382AA6-64AB-49B8-8E68-0C114D492C46}" type="pres">
      <dgm:prSet presAssocID="{D7889A65-B3ED-4361-AF37-9B9776C93C25}" presName="hierChild4" presStyleCnt="0"/>
      <dgm:spPr/>
    </dgm:pt>
    <dgm:pt modelId="{3B097A5B-A360-4F5C-8CEC-4E67DEF1B995}" type="pres">
      <dgm:prSet presAssocID="{38EC80A9-2781-456D-89E0-7EA7417112D0}" presName="Name37" presStyleLbl="parChTrans1D3" presStyleIdx="6" presStyleCnt="8"/>
      <dgm:spPr/>
    </dgm:pt>
    <dgm:pt modelId="{9945D181-3585-4046-A7C6-6ECB81A2A0EB}" type="pres">
      <dgm:prSet presAssocID="{320B59AD-D304-4BA8-A4C6-29D69DBD6E87}" presName="hierRoot2" presStyleCnt="0">
        <dgm:presLayoutVars>
          <dgm:hierBranch val="init"/>
        </dgm:presLayoutVars>
      </dgm:prSet>
      <dgm:spPr/>
    </dgm:pt>
    <dgm:pt modelId="{E361E52C-EF1E-4957-988B-B00E07A5588A}" type="pres">
      <dgm:prSet presAssocID="{320B59AD-D304-4BA8-A4C6-29D69DBD6E87}" presName="rootComposite" presStyleCnt="0"/>
      <dgm:spPr/>
    </dgm:pt>
    <dgm:pt modelId="{1E0B197B-7F50-4F74-9496-C33CDFE16CD8}" type="pres">
      <dgm:prSet presAssocID="{320B59AD-D304-4BA8-A4C6-29D69DBD6E87}" presName="rootText" presStyleLbl="node3" presStyleIdx="6" presStyleCnt="8">
        <dgm:presLayoutVars>
          <dgm:chPref val="3"/>
        </dgm:presLayoutVars>
      </dgm:prSet>
      <dgm:spPr/>
    </dgm:pt>
    <dgm:pt modelId="{4DDB19CF-99D3-4072-B92F-D1DAE5325155}" type="pres">
      <dgm:prSet presAssocID="{320B59AD-D304-4BA8-A4C6-29D69DBD6E87}" presName="rootConnector" presStyleLbl="node3" presStyleIdx="6" presStyleCnt="8"/>
      <dgm:spPr/>
    </dgm:pt>
    <dgm:pt modelId="{00D7064C-F28A-4227-8F53-DCA81DD25333}" type="pres">
      <dgm:prSet presAssocID="{320B59AD-D304-4BA8-A4C6-29D69DBD6E87}" presName="hierChild4" presStyleCnt="0"/>
      <dgm:spPr/>
    </dgm:pt>
    <dgm:pt modelId="{148DB6BE-4581-471E-8625-D25C8269374B}" type="pres">
      <dgm:prSet presAssocID="{320B59AD-D304-4BA8-A4C6-29D69DBD6E87}" presName="hierChild5" presStyleCnt="0"/>
      <dgm:spPr/>
    </dgm:pt>
    <dgm:pt modelId="{D58AE8C2-3D17-4A4D-9A1E-618E269A2D2A}" type="pres">
      <dgm:prSet presAssocID="{0D3C3F28-24DC-408D-93FB-4196007C1492}" presName="Name37" presStyleLbl="parChTrans1D3" presStyleIdx="7" presStyleCnt="8"/>
      <dgm:spPr/>
    </dgm:pt>
    <dgm:pt modelId="{B05ED22D-AD3E-49DB-83F8-10ECAFB6A724}" type="pres">
      <dgm:prSet presAssocID="{82BF9D6A-D0E4-4245-BD25-AA6ACBE26072}" presName="hierRoot2" presStyleCnt="0">
        <dgm:presLayoutVars>
          <dgm:hierBranch val="init"/>
        </dgm:presLayoutVars>
      </dgm:prSet>
      <dgm:spPr/>
    </dgm:pt>
    <dgm:pt modelId="{64CCD6D1-5518-4EFC-A12F-82963D6B0795}" type="pres">
      <dgm:prSet presAssocID="{82BF9D6A-D0E4-4245-BD25-AA6ACBE26072}" presName="rootComposite" presStyleCnt="0"/>
      <dgm:spPr/>
    </dgm:pt>
    <dgm:pt modelId="{238AA279-9882-4C33-BB66-C4E62DF8F5F0}" type="pres">
      <dgm:prSet presAssocID="{82BF9D6A-D0E4-4245-BD25-AA6ACBE26072}" presName="rootText" presStyleLbl="node3" presStyleIdx="7" presStyleCnt="8">
        <dgm:presLayoutVars>
          <dgm:chPref val="3"/>
        </dgm:presLayoutVars>
      </dgm:prSet>
      <dgm:spPr/>
    </dgm:pt>
    <dgm:pt modelId="{5AEF3C39-E3DE-4FAA-B9A5-C3A24F525325}" type="pres">
      <dgm:prSet presAssocID="{82BF9D6A-D0E4-4245-BD25-AA6ACBE26072}" presName="rootConnector" presStyleLbl="node3" presStyleIdx="7" presStyleCnt="8"/>
      <dgm:spPr/>
    </dgm:pt>
    <dgm:pt modelId="{6F4E5356-9E83-4777-9A8F-B4B227BABB8C}" type="pres">
      <dgm:prSet presAssocID="{82BF9D6A-D0E4-4245-BD25-AA6ACBE26072}" presName="hierChild4" presStyleCnt="0"/>
      <dgm:spPr/>
    </dgm:pt>
    <dgm:pt modelId="{92226244-11D9-493C-ACF5-9FFD486441BB}" type="pres">
      <dgm:prSet presAssocID="{82BF9D6A-D0E4-4245-BD25-AA6ACBE26072}" presName="hierChild5" presStyleCnt="0"/>
      <dgm:spPr/>
    </dgm:pt>
    <dgm:pt modelId="{E0AEE536-4373-4052-8843-A412822364C9}" type="pres">
      <dgm:prSet presAssocID="{D7889A65-B3ED-4361-AF37-9B9776C93C25}" presName="hierChild5" presStyleCnt="0"/>
      <dgm:spPr/>
    </dgm:pt>
    <dgm:pt modelId="{A203C873-80BE-43AE-B2FE-4AA1654CD7F3}" type="pres">
      <dgm:prSet presAssocID="{C22F92F7-2861-4391-ADB8-0477987B77E0}" presName="hierChild3" presStyleCnt="0"/>
      <dgm:spPr/>
    </dgm:pt>
  </dgm:ptLst>
  <dgm:cxnLst>
    <dgm:cxn modelId="{98795100-6DAC-4E99-BF17-B2C5D77188B1}" type="presOf" srcId="{2DDD67FA-2F14-469D-8D3E-E4FA81D794C9}" destId="{9463ACDE-DCDC-4F05-BF97-B736BDEFB852}" srcOrd="0" destOrd="0" presId="urn:microsoft.com/office/officeart/2005/8/layout/orgChart1"/>
    <dgm:cxn modelId="{BE5B5B01-C4C3-4A6C-A28A-2C1F10BB093C}" type="presOf" srcId="{F2DA0BCD-9F69-4258-926F-78003C3CD5EF}" destId="{CB29836E-2FEF-4356-8CA9-5F578A888E5B}" srcOrd="0" destOrd="0" presId="urn:microsoft.com/office/officeart/2005/8/layout/orgChart1"/>
    <dgm:cxn modelId="{83572202-A0AA-4A39-99CE-705CE3AEE9AD}" type="presOf" srcId="{CC64E07E-73BC-419D-8CDE-2C7E000AAC5B}" destId="{4BACFBE9-5957-461E-A1F9-FDE08818178F}" srcOrd="0" destOrd="0" presId="urn:microsoft.com/office/officeart/2005/8/layout/orgChart1"/>
    <dgm:cxn modelId="{61793E02-9AE0-4564-BE07-3A49547DF479}" type="presOf" srcId="{194083FC-628A-413F-9DBF-C9E2984004BC}" destId="{31C15902-0B29-4E50-880E-EF0467D0DBD2}" srcOrd="0" destOrd="0" presId="urn:microsoft.com/office/officeart/2005/8/layout/orgChart1"/>
    <dgm:cxn modelId="{EF907403-645F-496E-B097-BE7B5336B87F}" srcId="{5F58B304-8106-4E48-87EE-848AC9B7D4B8}" destId="{C22F92F7-2861-4391-ADB8-0477987B77E0}" srcOrd="0" destOrd="0" parTransId="{3FB252C8-83A6-4DAE-BB36-4735E6ED0BDC}" sibTransId="{38A25DF6-7E11-49AA-AE96-BFD87C4A65CE}"/>
    <dgm:cxn modelId="{BE770D05-3691-4117-A8EE-BA20C9FBA49C}" srcId="{D7889A65-B3ED-4361-AF37-9B9776C93C25}" destId="{320B59AD-D304-4BA8-A4C6-29D69DBD6E87}" srcOrd="0" destOrd="0" parTransId="{38EC80A9-2781-456D-89E0-7EA7417112D0}" sibTransId="{6E892B5A-1B0B-42E9-B20F-7DD06BB07E8A}"/>
    <dgm:cxn modelId="{CD7F2905-925E-42AA-91B2-822D7B466219}" type="presOf" srcId="{5EC6A125-5F67-4D6F-9E75-1DB5A461974D}" destId="{9D15FF35-389D-4B91-A1AF-D58BD87067B3}" srcOrd="0" destOrd="0" presId="urn:microsoft.com/office/officeart/2005/8/layout/orgChart1"/>
    <dgm:cxn modelId="{670C3A08-C694-4FC3-9B5C-D4711639E562}" type="presOf" srcId="{320B59AD-D304-4BA8-A4C6-29D69DBD6E87}" destId="{1E0B197B-7F50-4F74-9496-C33CDFE16CD8}" srcOrd="0" destOrd="0" presId="urn:microsoft.com/office/officeart/2005/8/layout/orgChart1"/>
    <dgm:cxn modelId="{0A73210A-E6C3-4DBE-BBBE-0CE0B757224F}" type="presOf" srcId="{78660B3D-E6E9-49B3-8861-559C563E4954}" destId="{87153273-C6DD-4267-B599-10001535BD75}" srcOrd="0" destOrd="0" presId="urn:microsoft.com/office/officeart/2005/8/layout/orgChart1"/>
    <dgm:cxn modelId="{B56CA715-476F-4A27-B276-1B294A90D0CC}" type="presOf" srcId="{7C4F2EA7-3199-46FC-8F48-8528419D5459}" destId="{46C632C8-F7A1-41CB-8660-BFC7BD6F8A77}" srcOrd="0" destOrd="0" presId="urn:microsoft.com/office/officeart/2005/8/layout/orgChart1"/>
    <dgm:cxn modelId="{4FB0AB1C-6853-4C43-8FBA-7D1678771190}" type="presOf" srcId="{3B26F01F-407B-40EC-9897-6F7F13A272DB}" destId="{937040D7-5F89-41F2-BC25-C0717F1F1FD7}" srcOrd="0" destOrd="0" presId="urn:microsoft.com/office/officeart/2005/8/layout/orgChart1"/>
    <dgm:cxn modelId="{583A0C30-C7CA-465B-A5CC-D82F3C14A120}" type="presOf" srcId="{88A4E3C2-8F8F-457A-A77A-1D79E7D1A43A}" destId="{71F9DF84-1A14-4540-9247-53BFD66E549E}" srcOrd="0" destOrd="0" presId="urn:microsoft.com/office/officeart/2005/8/layout/orgChart1"/>
    <dgm:cxn modelId="{5FAE573A-CE35-4B41-8183-665C305FB4DD}" srcId="{78660B3D-E6E9-49B3-8861-559C563E4954}" destId="{A72D4E6E-5AE5-4713-AAE6-B9EE84D46D52}" srcOrd="0" destOrd="0" parTransId="{63C72EE6-DE0F-404A-93EF-03EAF9698ECE}" sibTransId="{531ECE82-E4F7-4B31-80D9-A7B514BB4E96}"/>
    <dgm:cxn modelId="{23EEAB3A-F0F2-45ED-B1F5-6F9843DAC7B8}" type="presOf" srcId="{C22F92F7-2861-4391-ADB8-0477987B77E0}" destId="{B4849804-AFAB-40C4-8932-56AA3541E2AA}" srcOrd="0" destOrd="0" presId="urn:microsoft.com/office/officeart/2005/8/layout/orgChart1"/>
    <dgm:cxn modelId="{0DC2E63A-FBB5-49EA-AB16-3A1FBE57F09A}" type="presOf" srcId="{267E85B0-C673-40B0-89C0-5FB9F89C727D}" destId="{2A6A40D7-BBED-47C3-B230-C7DC4906AF5A}" srcOrd="0" destOrd="0" presId="urn:microsoft.com/office/officeart/2005/8/layout/orgChart1"/>
    <dgm:cxn modelId="{4B63FE3A-45B8-4AB9-9D17-A3B575D31382}" type="presOf" srcId="{C76B6674-C9F5-4275-9664-09E0896B93D6}" destId="{2A8FFAF0-0C94-4E2D-A4C2-51A0DD1459F8}" srcOrd="0" destOrd="0" presId="urn:microsoft.com/office/officeart/2005/8/layout/orgChart1"/>
    <dgm:cxn modelId="{857B0C43-ADBA-4595-830F-1FB04AE6AB1D}" type="presOf" srcId="{71F777F8-EC32-4A1C-AAA6-4E544AD5997C}" destId="{8761293E-91C2-40C4-BCBD-25CB45FA320D}" srcOrd="0" destOrd="0" presId="urn:microsoft.com/office/officeart/2005/8/layout/orgChart1"/>
    <dgm:cxn modelId="{F0126944-EFDE-4622-B3BF-EE9C5E734137}" type="presOf" srcId="{0024E156-CBD7-4DD0-A517-7F7B9CB5FF72}" destId="{A9E49C64-FD6E-4705-A417-C966E7ECB382}" srcOrd="0" destOrd="0" presId="urn:microsoft.com/office/officeart/2005/8/layout/orgChart1"/>
    <dgm:cxn modelId="{F9248644-B34E-4CF2-ABF4-70C6FE2B41C9}" type="presOf" srcId="{FA128D2A-EFC0-4726-9E47-493CD41F371E}" destId="{0651E960-19EF-4AB7-987B-C51ED3760E04}" srcOrd="0" destOrd="0" presId="urn:microsoft.com/office/officeart/2005/8/layout/orgChart1"/>
    <dgm:cxn modelId="{0EEEDE64-F9C7-460F-8A7A-BCFCD6314202}" srcId="{C22F92F7-2861-4391-ADB8-0477987B77E0}" destId="{FA128D2A-EFC0-4726-9E47-493CD41F371E}" srcOrd="2" destOrd="0" parTransId="{71F777F8-EC32-4A1C-AAA6-4E544AD5997C}" sibTransId="{61469775-DDB1-45FF-BBA5-DAAF73318D73}"/>
    <dgm:cxn modelId="{75E74865-0B5E-414A-AE6A-773A6B0359E8}" srcId="{7C4F2EA7-3199-46FC-8F48-8528419D5459}" destId="{2DDD67FA-2F14-469D-8D3E-E4FA81D794C9}" srcOrd="0" destOrd="0" parTransId="{3B26F01F-407B-40EC-9897-6F7F13A272DB}" sibTransId="{9E8D9B47-98E7-494F-8BBF-7FB31D5DA31C}"/>
    <dgm:cxn modelId="{900B8667-154A-40DC-9DCE-9884588C85B2}" type="presOf" srcId="{12D03B97-2D36-48F1-A29B-539008DBD978}" destId="{4AE397A6-0B03-48E8-B6B5-8B2EE454633E}" srcOrd="0" destOrd="0" presId="urn:microsoft.com/office/officeart/2005/8/layout/orgChart1"/>
    <dgm:cxn modelId="{EC3FB148-2CA6-4D26-A8C9-07598B4542CC}" srcId="{D7889A65-B3ED-4361-AF37-9B9776C93C25}" destId="{82BF9D6A-D0E4-4245-BD25-AA6ACBE26072}" srcOrd="1" destOrd="0" parTransId="{0D3C3F28-24DC-408D-93FB-4196007C1492}" sibTransId="{2DD57A88-B43A-44AE-81BA-E9A5634439C2}"/>
    <dgm:cxn modelId="{AE7D6369-0B21-4AF0-8DA3-F4730B9EA1DD}" type="presOf" srcId="{102B88C2-E41B-432B-B005-3030090CE0E5}" destId="{45C50179-153D-4BCA-9458-15833BF21EC7}" srcOrd="0" destOrd="0" presId="urn:microsoft.com/office/officeart/2005/8/layout/orgChart1"/>
    <dgm:cxn modelId="{0E68874A-AA1C-47AF-BC4D-55E551964F7C}" type="presOf" srcId="{0991BD75-7C1F-4B76-8BB3-490A86188F6B}" destId="{E37D2AB3-0823-496F-9E41-1A3C512A6AE7}" srcOrd="0" destOrd="0" presId="urn:microsoft.com/office/officeart/2005/8/layout/orgChart1"/>
    <dgm:cxn modelId="{0EDE966C-48CF-47F2-8E4A-153CE99CD5E3}" type="presOf" srcId="{971F94F2-1F63-4455-A1DE-0A9ADA9DC400}" destId="{FD9F184B-BDA6-4A8F-AFCD-428538AC11A6}" srcOrd="0" destOrd="0" presId="urn:microsoft.com/office/officeart/2005/8/layout/orgChart1"/>
    <dgm:cxn modelId="{ED70E66F-FEC4-4A9C-9B33-64F1EFCB7C59}" srcId="{C76B6674-C9F5-4275-9664-09E0896B93D6}" destId="{971F94F2-1F63-4455-A1DE-0A9ADA9DC400}" srcOrd="2" destOrd="0" parTransId="{2E76DA1B-B287-4F3D-856B-9D94134151D4}" sibTransId="{3BBF343D-7329-4AD6-A91C-605FA378D8E0}"/>
    <dgm:cxn modelId="{EA785F70-85F8-45D4-A1CA-0153FCF4A0F2}" type="presOf" srcId="{C76B6674-C9F5-4275-9664-09E0896B93D6}" destId="{7F121042-AEFB-4D08-B4BE-E15BB83B8B66}" srcOrd="1" destOrd="0" presId="urn:microsoft.com/office/officeart/2005/8/layout/orgChart1"/>
    <dgm:cxn modelId="{C3F87C74-55EB-4F63-837F-67499D9AB526}" type="presOf" srcId="{D7889A65-B3ED-4361-AF37-9B9776C93C25}" destId="{38D9A64D-A685-4360-84E8-F1658A5F398A}" srcOrd="1" destOrd="0" presId="urn:microsoft.com/office/officeart/2005/8/layout/orgChart1"/>
    <dgm:cxn modelId="{99B0D955-A1C2-4280-9FF9-65BE7873B3B3}" type="presOf" srcId="{7C4F2EA7-3199-46FC-8F48-8528419D5459}" destId="{69D997E5-A0A0-4FCB-8363-01E59E0EBB5F}" srcOrd="1" destOrd="0" presId="urn:microsoft.com/office/officeart/2005/8/layout/orgChart1"/>
    <dgm:cxn modelId="{9EB12256-79D8-4C70-B209-EA962B2CEFC8}" srcId="{0024E156-CBD7-4DD0-A517-7F7B9CB5FF72}" destId="{88A4E3C2-8F8F-457A-A77A-1D79E7D1A43A}" srcOrd="1" destOrd="0" parTransId="{5EC6A125-5F67-4D6F-9E75-1DB5A461974D}" sibTransId="{4E1EABBA-0C19-4245-B1B8-C624E10C150E}"/>
    <dgm:cxn modelId="{4E5E1178-5B24-467F-A4E2-4B0B60654DB6}" type="presOf" srcId="{238ACD53-4879-442F-A2FA-70B680528A1C}" destId="{069AC2C9-EEE3-4943-9829-DF78C7F596F4}" srcOrd="0" destOrd="0" presId="urn:microsoft.com/office/officeart/2005/8/layout/orgChart1"/>
    <dgm:cxn modelId="{15ED4484-30A1-4D26-BFEA-15524A9C8F7F}" type="presOf" srcId="{82BF9D6A-D0E4-4245-BD25-AA6ACBE26072}" destId="{238AA279-9882-4C33-BB66-C4E62DF8F5F0}" srcOrd="0" destOrd="0" presId="urn:microsoft.com/office/officeart/2005/8/layout/orgChart1"/>
    <dgm:cxn modelId="{84B6F188-64FB-467D-8AF1-611E1BCA3854}" type="presOf" srcId="{C22F92F7-2861-4391-ADB8-0477987B77E0}" destId="{ECE40EBD-73E8-42E0-B62A-AE348BFCA633}" srcOrd="1" destOrd="0" presId="urn:microsoft.com/office/officeart/2005/8/layout/orgChart1"/>
    <dgm:cxn modelId="{B36BBF98-5477-4A78-82E0-F95CD21DAA5A}" type="presOf" srcId="{320B59AD-D304-4BA8-A4C6-29D69DBD6E87}" destId="{4DDB19CF-99D3-4072-B92F-D1DAE5325155}" srcOrd="1" destOrd="0" presId="urn:microsoft.com/office/officeart/2005/8/layout/orgChart1"/>
    <dgm:cxn modelId="{6A96599D-8E7C-43CD-8113-C624DB1E5B57}" srcId="{C22F92F7-2861-4391-ADB8-0477987B77E0}" destId="{C76B6674-C9F5-4275-9664-09E0896B93D6}" srcOrd="1" destOrd="0" parTransId="{12D03B97-2D36-48F1-A29B-539008DBD978}" sibTransId="{73B67FF7-D03D-4A4B-89CE-78B7EB331D24}"/>
    <dgm:cxn modelId="{B776E99E-160B-4D1F-ACB1-D91C150982A4}" srcId="{C76B6674-C9F5-4275-9664-09E0896B93D6}" destId="{7C4F2EA7-3199-46FC-8F48-8528419D5459}" srcOrd="3" destOrd="0" parTransId="{194083FC-628A-413F-9DBF-C9E2984004BC}" sibTransId="{556AAACA-4321-4FE5-AF58-E64831DCD063}"/>
    <dgm:cxn modelId="{1753F6A1-84DB-4CCB-B89C-FD3B3FC7F7F8}" type="presOf" srcId="{267E85B0-C673-40B0-89C0-5FB9F89C727D}" destId="{C91994F2-9BA7-43AA-9762-BA40B60CE0F2}" srcOrd="1" destOrd="0" presId="urn:microsoft.com/office/officeart/2005/8/layout/orgChart1"/>
    <dgm:cxn modelId="{BDB43EAA-65F9-4E06-ADC7-33BC578C77A3}" type="presOf" srcId="{5F58B304-8106-4E48-87EE-848AC9B7D4B8}" destId="{DE8AC720-888A-4FB4-B98E-C38C103D1E0E}" srcOrd="0" destOrd="0" presId="urn:microsoft.com/office/officeart/2005/8/layout/orgChart1"/>
    <dgm:cxn modelId="{E3FE64AB-5214-4186-B0BB-52BF28953CA8}" type="presOf" srcId="{CC64E07E-73BC-419D-8CDE-2C7E000AAC5B}" destId="{23EDB116-66D1-4083-BBBC-4211FE02F925}" srcOrd="1" destOrd="0" presId="urn:microsoft.com/office/officeart/2005/8/layout/orgChart1"/>
    <dgm:cxn modelId="{C62A0CAC-97D1-468B-86C0-E46ED186DA7B}" srcId="{C76B6674-C9F5-4275-9664-09E0896B93D6}" destId="{267E85B0-C673-40B0-89C0-5FB9F89C727D}" srcOrd="0" destOrd="0" parTransId="{238ACD53-4879-442F-A2FA-70B680528A1C}" sibTransId="{948B9F81-4208-468C-B9E2-C2309F78679B}"/>
    <dgm:cxn modelId="{BE71DEAC-FE1B-46E8-B7AC-69E7B160D2EF}" srcId="{C22F92F7-2861-4391-ADB8-0477987B77E0}" destId="{0024E156-CBD7-4DD0-A517-7F7B9CB5FF72}" srcOrd="0" destOrd="0" parTransId="{F2DA0BCD-9F69-4258-926F-78003C3CD5EF}" sibTransId="{D0AB0303-6AA1-4686-8E01-9A2B668FEA06}"/>
    <dgm:cxn modelId="{DBA73AAE-E153-4371-A0A3-E03BAD4E087C}" srcId="{C76B6674-C9F5-4275-9664-09E0896B93D6}" destId="{CC64E07E-73BC-419D-8CDE-2C7E000AAC5B}" srcOrd="1" destOrd="0" parTransId="{0991BD75-7C1F-4B76-8BB3-490A86188F6B}" sibTransId="{59C91742-D9FE-4BBE-ADF4-D9C06267C26E}"/>
    <dgm:cxn modelId="{61166FB6-7DDA-4B1A-B1A4-F289D604FE16}" type="presOf" srcId="{2DDD67FA-2F14-469D-8D3E-E4FA81D794C9}" destId="{CD0DB2BD-5DB3-4739-ACDC-287C3CD6265E}" srcOrd="1" destOrd="0" presId="urn:microsoft.com/office/officeart/2005/8/layout/orgChart1"/>
    <dgm:cxn modelId="{1C9671BC-8109-44B9-8A3F-18F3ACD645DE}" srcId="{C22F92F7-2861-4391-ADB8-0477987B77E0}" destId="{D7889A65-B3ED-4361-AF37-9B9776C93C25}" srcOrd="3" destOrd="0" parTransId="{8A4A3D5E-42A6-47E1-83E5-54A2A4BB5E0E}" sibTransId="{FA9F5614-1686-4CD9-9481-64CED007F7EA}"/>
    <dgm:cxn modelId="{7D6EF8BC-1F00-41DE-A0A5-E6BB2D2C264D}" type="presOf" srcId="{63C72EE6-DE0F-404A-93EF-03EAF9698ECE}" destId="{56B72732-0976-4A45-B2F1-985A627316C7}" srcOrd="0" destOrd="0" presId="urn:microsoft.com/office/officeart/2005/8/layout/orgChart1"/>
    <dgm:cxn modelId="{5EB8FBC1-E2C8-4638-B8C1-886E3494E8B1}" type="presOf" srcId="{0024E156-CBD7-4DD0-A517-7F7B9CB5FF72}" destId="{CC095789-BE1E-4346-A0A1-19FCF4595A4E}" srcOrd="1" destOrd="0" presId="urn:microsoft.com/office/officeart/2005/8/layout/orgChart1"/>
    <dgm:cxn modelId="{71A910C2-7F29-4B75-8409-19332CDAE5AB}" type="presOf" srcId="{FA128D2A-EFC0-4726-9E47-493CD41F371E}" destId="{5C58AFE8-1BA0-4BD5-BC55-B737A1D21C03}" srcOrd="1" destOrd="0" presId="urn:microsoft.com/office/officeart/2005/8/layout/orgChart1"/>
    <dgm:cxn modelId="{51E591C6-AC9A-45E3-8F85-F7CD84C79379}" type="presOf" srcId="{78660B3D-E6E9-49B3-8861-559C563E4954}" destId="{CBAB0574-87A8-4869-BB86-68D08DC98A04}" srcOrd="1" destOrd="0" presId="urn:microsoft.com/office/officeart/2005/8/layout/orgChart1"/>
    <dgm:cxn modelId="{30EE73C8-3F11-470D-B90B-941BBE987172}" type="presOf" srcId="{88A4E3C2-8F8F-457A-A77A-1D79E7D1A43A}" destId="{D4C2EF9D-2454-4983-88EF-6532A7DE6EBB}" srcOrd="1" destOrd="0" presId="urn:microsoft.com/office/officeart/2005/8/layout/orgChart1"/>
    <dgm:cxn modelId="{E9C4D5C8-BF33-40B6-B014-AA3FDBEF2390}" type="presOf" srcId="{A72D4E6E-5AE5-4713-AAE6-B9EE84D46D52}" destId="{F28B5849-E510-443E-A8FB-87425B0112C0}" srcOrd="0" destOrd="0" presId="urn:microsoft.com/office/officeart/2005/8/layout/orgChart1"/>
    <dgm:cxn modelId="{478E3CCD-12DD-433C-A327-979F3E6C147A}" type="presOf" srcId="{0D3C3F28-24DC-408D-93FB-4196007C1492}" destId="{D58AE8C2-3D17-4A4D-9A1E-618E269A2D2A}" srcOrd="0" destOrd="0" presId="urn:microsoft.com/office/officeart/2005/8/layout/orgChart1"/>
    <dgm:cxn modelId="{D4BBC1CE-5A8B-49E3-AB6E-BA63B8521889}" srcId="{0024E156-CBD7-4DD0-A517-7F7B9CB5FF72}" destId="{78660B3D-E6E9-49B3-8861-559C563E4954}" srcOrd="0" destOrd="0" parTransId="{102B88C2-E41B-432B-B005-3030090CE0E5}" sibTransId="{E7F5864F-A231-4E50-8C91-E2EBC4D0EFDD}"/>
    <dgm:cxn modelId="{BC57EAD2-F55B-4482-86C8-8471A1F2703F}" type="presOf" srcId="{971F94F2-1F63-4455-A1DE-0A9ADA9DC400}" destId="{A939A1AC-138B-4579-A28C-EA016DF14C81}" srcOrd="1" destOrd="0" presId="urn:microsoft.com/office/officeart/2005/8/layout/orgChart1"/>
    <dgm:cxn modelId="{A24171D4-070A-45D8-9536-54F828C7FF76}" type="presOf" srcId="{D7889A65-B3ED-4361-AF37-9B9776C93C25}" destId="{9F2B1B82-E7D9-4E61-A3CE-59687FC116B1}" srcOrd="0" destOrd="0" presId="urn:microsoft.com/office/officeart/2005/8/layout/orgChart1"/>
    <dgm:cxn modelId="{5B81EAE4-DDCC-4FE5-93BF-59EAA9D2DEB9}" type="presOf" srcId="{38EC80A9-2781-456D-89E0-7EA7417112D0}" destId="{3B097A5B-A360-4F5C-8CEC-4E67DEF1B995}" srcOrd="0" destOrd="0" presId="urn:microsoft.com/office/officeart/2005/8/layout/orgChart1"/>
    <dgm:cxn modelId="{4D181BEA-D453-431B-97A9-8F3A79727C29}" type="presOf" srcId="{A72D4E6E-5AE5-4713-AAE6-B9EE84D46D52}" destId="{0A4E946D-CDCC-4DCD-A3F5-52F58EB6DD3D}" srcOrd="1" destOrd="0" presId="urn:microsoft.com/office/officeart/2005/8/layout/orgChart1"/>
    <dgm:cxn modelId="{A337C4EE-99B5-4AE3-88AD-C888FAE06DC2}" type="presOf" srcId="{8A4A3D5E-42A6-47E1-83E5-54A2A4BB5E0E}" destId="{4FADE48A-B398-463B-880C-F155CB73B061}" srcOrd="0" destOrd="0" presId="urn:microsoft.com/office/officeart/2005/8/layout/orgChart1"/>
    <dgm:cxn modelId="{0F6A58F2-557A-48E3-836D-D72C39FF60B4}" type="presOf" srcId="{82BF9D6A-D0E4-4245-BD25-AA6ACBE26072}" destId="{5AEF3C39-E3DE-4FAA-B9A5-C3A24F525325}" srcOrd="1" destOrd="0" presId="urn:microsoft.com/office/officeart/2005/8/layout/orgChart1"/>
    <dgm:cxn modelId="{858107F3-96D5-4062-A312-114842095643}" type="presOf" srcId="{2E76DA1B-B287-4F3D-856B-9D94134151D4}" destId="{4126EF6C-35FA-4617-93F4-8791D5B5A842}" srcOrd="0" destOrd="0" presId="urn:microsoft.com/office/officeart/2005/8/layout/orgChart1"/>
    <dgm:cxn modelId="{E91159E5-39F7-4042-B4D3-B6427B88668F}" type="presParOf" srcId="{DE8AC720-888A-4FB4-B98E-C38C103D1E0E}" destId="{5FC9CE29-F3FD-4416-A25E-05AF6AA31FA7}" srcOrd="0" destOrd="0" presId="urn:microsoft.com/office/officeart/2005/8/layout/orgChart1"/>
    <dgm:cxn modelId="{88880C9A-57B3-42B5-B3E8-6F83412CC6CF}" type="presParOf" srcId="{5FC9CE29-F3FD-4416-A25E-05AF6AA31FA7}" destId="{E1BD510E-164D-4F37-A734-FD6B8C5601E3}" srcOrd="0" destOrd="0" presId="urn:microsoft.com/office/officeart/2005/8/layout/orgChart1"/>
    <dgm:cxn modelId="{D709D50C-73C5-4B41-8345-E8B1051FC73E}" type="presParOf" srcId="{E1BD510E-164D-4F37-A734-FD6B8C5601E3}" destId="{B4849804-AFAB-40C4-8932-56AA3541E2AA}" srcOrd="0" destOrd="0" presId="urn:microsoft.com/office/officeart/2005/8/layout/orgChart1"/>
    <dgm:cxn modelId="{E4362616-E8E4-44FA-9EA7-E091B79C3280}" type="presParOf" srcId="{E1BD510E-164D-4F37-A734-FD6B8C5601E3}" destId="{ECE40EBD-73E8-42E0-B62A-AE348BFCA633}" srcOrd="1" destOrd="0" presId="urn:microsoft.com/office/officeart/2005/8/layout/orgChart1"/>
    <dgm:cxn modelId="{B99EE7E0-49E2-4691-B201-8C872D2E7B6A}" type="presParOf" srcId="{5FC9CE29-F3FD-4416-A25E-05AF6AA31FA7}" destId="{636E4D0B-FBFA-444E-813D-80A27D1F9CA2}" srcOrd="1" destOrd="0" presId="urn:microsoft.com/office/officeart/2005/8/layout/orgChart1"/>
    <dgm:cxn modelId="{D62A5601-3AC4-4431-91EA-5293DFE16932}" type="presParOf" srcId="{636E4D0B-FBFA-444E-813D-80A27D1F9CA2}" destId="{CB29836E-2FEF-4356-8CA9-5F578A888E5B}" srcOrd="0" destOrd="0" presId="urn:microsoft.com/office/officeart/2005/8/layout/orgChart1"/>
    <dgm:cxn modelId="{AF1E9673-4877-440B-9CBE-BF806B34654C}" type="presParOf" srcId="{636E4D0B-FBFA-444E-813D-80A27D1F9CA2}" destId="{6B677CA7-E160-4ED2-AE83-F3B197F20977}" srcOrd="1" destOrd="0" presId="urn:microsoft.com/office/officeart/2005/8/layout/orgChart1"/>
    <dgm:cxn modelId="{7452DA7A-C52C-4937-8758-E5AA90E13B88}" type="presParOf" srcId="{6B677CA7-E160-4ED2-AE83-F3B197F20977}" destId="{B1833CCB-2BB1-4FB7-9277-6381299DC5A9}" srcOrd="0" destOrd="0" presId="urn:microsoft.com/office/officeart/2005/8/layout/orgChart1"/>
    <dgm:cxn modelId="{22EEB00A-FEFD-4BD9-9C24-3C6AAA0D0F32}" type="presParOf" srcId="{B1833CCB-2BB1-4FB7-9277-6381299DC5A9}" destId="{A9E49C64-FD6E-4705-A417-C966E7ECB382}" srcOrd="0" destOrd="0" presId="urn:microsoft.com/office/officeart/2005/8/layout/orgChart1"/>
    <dgm:cxn modelId="{517493A1-9475-4B18-8B04-9A58814DD932}" type="presParOf" srcId="{B1833CCB-2BB1-4FB7-9277-6381299DC5A9}" destId="{CC095789-BE1E-4346-A0A1-19FCF4595A4E}" srcOrd="1" destOrd="0" presId="urn:microsoft.com/office/officeart/2005/8/layout/orgChart1"/>
    <dgm:cxn modelId="{F8C70C9F-9656-48EB-B25D-225F5FD54895}" type="presParOf" srcId="{6B677CA7-E160-4ED2-AE83-F3B197F20977}" destId="{C7370774-34E4-4E57-8263-129DFC70BCB3}" srcOrd="1" destOrd="0" presId="urn:microsoft.com/office/officeart/2005/8/layout/orgChart1"/>
    <dgm:cxn modelId="{34C6AA79-9AA3-46BC-84C1-0B9B3445CDB1}" type="presParOf" srcId="{C7370774-34E4-4E57-8263-129DFC70BCB3}" destId="{45C50179-153D-4BCA-9458-15833BF21EC7}" srcOrd="0" destOrd="0" presId="urn:microsoft.com/office/officeart/2005/8/layout/orgChart1"/>
    <dgm:cxn modelId="{14CFB1EE-A1A0-4F58-9BAA-9F2AFCAC55D5}" type="presParOf" srcId="{C7370774-34E4-4E57-8263-129DFC70BCB3}" destId="{871E0D2F-231A-4D2C-B1DC-2095063393A7}" srcOrd="1" destOrd="0" presId="urn:microsoft.com/office/officeart/2005/8/layout/orgChart1"/>
    <dgm:cxn modelId="{291F7159-5AAD-4811-A388-8C527EA62922}" type="presParOf" srcId="{871E0D2F-231A-4D2C-B1DC-2095063393A7}" destId="{5C3609E0-C8B3-4825-AAD2-4656D715262F}" srcOrd="0" destOrd="0" presId="urn:microsoft.com/office/officeart/2005/8/layout/orgChart1"/>
    <dgm:cxn modelId="{F74116B5-BF2E-4F07-9115-9CBA81AFFB27}" type="presParOf" srcId="{5C3609E0-C8B3-4825-AAD2-4656D715262F}" destId="{87153273-C6DD-4267-B599-10001535BD75}" srcOrd="0" destOrd="0" presId="urn:microsoft.com/office/officeart/2005/8/layout/orgChart1"/>
    <dgm:cxn modelId="{BA89FC2C-7E54-420F-A12B-4FC34AA1D148}" type="presParOf" srcId="{5C3609E0-C8B3-4825-AAD2-4656D715262F}" destId="{CBAB0574-87A8-4869-BB86-68D08DC98A04}" srcOrd="1" destOrd="0" presId="urn:microsoft.com/office/officeart/2005/8/layout/orgChart1"/>
    <dgm:cxn modelId="{3691E87F-80DE-4E7E-9180-8E9541ED0165}" type="presParOf" srcId="{871E0D2F-231A-4D2C-B1DC-2095063393A7}" destId="{CAAE4B11-45DA-4919-8AD0-A435B6C3CC48}" srcOrd="1" destOrd="0" presId="urn:microsoft.com/office/officeart/2005/8/layout/orgChart1"/>
    <dgm:cxn modelId="{9079B276-DF42-44FB-B6BD-90B6C55C7E36}" type="presParOf" srcId="{CAAE4B11-45DA-4919-8AD0-A435B6C3CC48}" destId="{56B72732-0976-4A45-B2F1-985A627316C7}" srcOrd="0" destOrd="0" presId="urn:microsoft.com/office/officeart/2005/8/layout/orgChart1"/>
    <dgm:cxn modelId="{EED35CD7-4D5D-41FF-BC54-5D74CA8B990B}" type="presParOf" srcId="{CAAE4B11-45DA-4919-8AD0-A435B6C3CC48}" destId="{DD7D1CDE-BAC4-4D60-B35F-34CE2F8C5ACE}" srcOrd="1" destOrd="0" presId="urn:microsoft.com/office/officeart/2005/8/layout/orgChart1"/>
    <dgm:cxn modelId="{3D970E87-360E-4CC9-863C-897CE5D35B0B}" type="presParOf" srcId="{DD7D1CDE-BAC4-4D60-B35F-34CE2F8C5ACE}" destId="{04709E73-6390-4D4E-89E5-09774BC55F9E}" srcOrd="0" destOrd="0" presId="urn:microsoft.com/office/officeart/2005/8/layout/orgChart1"/>
    <dgm:cxn modelId="{BF9A2C21-09F5-4D99-9B7C-67E6D93EE125}" type="presParOf" srcId="{04709E73-6390-4D4E-89E5-09774BC55F9E}" destId="{F28B5849-E510-443E-A8FB-87425B0112C0}" srcOrd="0" destOrd="0" presId="urn:microsoft.com/office/officeart/2005/8/layout/orgChart1"/>
    <dgm:cxn modelId="{014148F5-DBE1-4F0E-A62B-F694FD350597}" type="presParOf" srcId="{04709E73-6390-4D4E-89E5-09774BC55F9E}" destId="{0A4E946D-CDCC-4DCD-A3F5-52F58EB6DD3D}" srcOrd="1" destOrd="0" presId="urn:microsoft.com/office/officeart/2005/8/layout/orgChart1"/>
    <dgm:cxn modelId="{0FBB56AA-4A4C-4548-8702-6F104003BDAF}" type="presParOf" srcId="{DD7D1CDE-BAC4-4D60-B35F-34CE2F8C5ACE}" destId="{C0515DA0-70BE-41F1-A99E-38FA7FDC8380}" srcOrd="1" destOrd="0" presId="urn:microsoft.com/office/officeart/2005/8/layout/orgChart1"/>
    <dgm:cxn modelId="{7C3B787B-81F9-445F-9A32-17FBF06E54F5}" type="presParOf" srcId="{DD7D1CDE-BAC4-4D60-B35F-34CE2F8C5ACE}" destId="{765C023E-0CD6-4C75-91E8-2D7F2D1416D9}" srcOrd="2" destOrd="0" presId="urn:microsoft.com/office/officeart/2005/8/layout/orgChart1"/>
    <dgm:cxn modelId="{A94F4CD9-74AA-43CA-931B-73CA884F1708}" type="presParOf" srcId="{871E0D2F-231A-4D2C-B1DC-2095063393A7}" destId="{DB58C0B7-150C-4682-90FF-31DD40FD151C}" srcOrd="2" destOrd="0" presId="urn:microsoft.com/office/officeart/2005/8/layout/orgChart1"/>
    <dgm:cxn modelId="{0B18A2F5-F40D-4D70-A4D8-3781470C2DAC}" type="presParOf" srcId="{C7370774-34E4-4E57-8263-129DFC70BCB3}" destId="{9D15FF35-389D-4B91-A1AF-D58BD87067B3}" srcOrd="2" destOrd="0" presId="urn:microsoft.com/office/officeart/2005/8/layout/orgChart1"/>
    <dgm:cxn modelId="{94F7EE8D-1B17-4272-A8FE-6A1F324477D3}" type="presParOf" srcId="{C7370774-34E4-4E57-8263-129DFC70BCB3}" destId="{092C62E0-B23C-46C9-BE17-5C36A88136B9}" srcOrd="3" destOrd="0" presId="urn:microsoft.com/office/officeart/2005/8/layout/orgChart1"/>
    <dgm:cxn modelId="{04804388-E494-46FA-BD72-2C4E5C844FF1}" type="presParOf" srcId="{092C62E0-B23C-46C9-BE17-5C36A88136B9}" destId="{F909C2F6-BD01-4BA2-9492-91F3B150B86D}" srcOrd="0" destOrd="0" presId="urn:microsoft.com/office/officeart/2005/8/layout/orgChart1"/>
    <dgm:cxn modelId="{D13FF6E0-3C56-42C5-BA48-5DA382D2C27B}" type="presParOf" srcId="{F909C2F6-BD01-4BA2-9492-91F3B150B86D}" destId="{71F9DF84-1A14-4540-9247-53BFD66E549E}" srcOrd="0" destOrd="0" presId="urn:microsoft.com/office/officeart/2005/8/layout/orgChart1"/>
    <dgm:cxn modelId="{9E6E8654-2B3E-4E39-9BF4-E686F10D1C51}" type="presParOf" srcId="{F909C2F6-BD01-4BA2-9492-91F3B150B86D}" destId="{D4C2EF9D-2454-4983-88EF-6532A7DE6EBB}" srcOrd="1" destOrd="0" presId="urn:microsoft.com/office/officeart/2005/8/layout/orgChart1"/>
    <dgm:cxn modelId="{484E0DC9-7463-4FC5-8FC0-1D8017625954}" type="presParOf" srcId="{092C62E0-B23C-46C9-BE17-5C36A88136B9}" destId="{6EC863C5-8C02-4418-BF2B-26458E535EE8}" srcOrd="1" destOrd="0" presId="urn:microsoft.com/office/officeart/2005/8/layout/orgChart1"/>
    <dgm:cxn modelId="{3AB89B7D-906D-4ED0-AF5A-5A9477DFAF63}" type="presParOf" srcId="{092C62E0-B23C-46C9-BE17-5C36A88136B9}" destId="{FAD37967-680F-4CDF-8C3E-77EB9F0F3731}" srcOrd="2" destOrd="0" presId="urn:microsoft.com/office/officeart/2005/8/layout/orgChart1"/>
    <dgm:cxn modelId="{BC69BDBF-44CF-42AD-91DB-4A9700DBB41C}" type="presParOf" srcId="{6B677CA7-E160-4ED2-AE83-F3B197F20977}" destId="{B79D72CA-9FD9-41D5-949B-20B328D39E68}" srcOrd="2" destOrd="0" presId="urn:microsoft.com/office/officeart/2005/8/layout/orgChart1"/>
    <dgm:cxn modelId="{CDA94B8F-101B-48D6-A490-F5B7388630BB}" type="presParOf" srcId="{636E4D0B-FBFA-444E-813D-80A27D1F9CA2}" destId="{4AE397A6-0B03-48E8-B6B5-8B2EE454633E}" srcOrd="2" destOrd="0" presId="urn:microsoft.com/office/officeart/2005/8/layout/orgChart1"/>
    <dgm:cxn modelId="{41DA163E-1030-4CFB-AB42-D13F7F526D12}" type="presParOf" srcId="{636E4D0B-FBFA-444E-813D-80A27D1F9CA2}" destId="{35EE817B-69EF-4541-AD42-83D0F6EB144F}" srcOrd="3" destOrd="0" presId="urn:microsoft.com/office/officeart/2005/8/layout/orgChart1"/>
    <dgm:cxn modelId="{A0FF2B72-4648-4A93-BB0A-CE0D71B09083}" type="presParOf" srcId="{35EE817B-69EF-4541-AD42-83D0F6EB144F}" destId="{98DC39CC-FF5F-4B85-B836-E90B16573FAF}" srcOrd="0" destOrd="0" presId="urn:microsoft.com/office/officeart/2005/8/layout/orgChart1"/>
    <dgm:cxn modelId="{485A98E7-7D3D-4EEA-98C6-4AC7C1925C91}" type="presParOf" srcId="{98DC39CC-FF5F-4B85-B836-E90B16573FAF}" destId="{2A8FFAF0-0C94-4E2D-A4C2-51A0DD1459F8}" srcOrd="0" destOrd="0" presId="urn:microsoft.com/office/officeart/2005/8/layout/orgChart1"/>
    <dgm:cxn modelId="{BAB7DCDD-FAA4-4004-B439-21F55CA6DE54}" type="presParOf" srcId="{98DC39CC-FF5F-4B85-B836-E90B16573FAF}" destId="{7F121042-AEFB-4D08-B4BE-E15BB83B8B66}" srcOrd="1" destOrd="0" presId="urn:microsoft.com/office/officeart/2005/8/layout/orgChart1"/>
    <dgm:cxn modelId="{C16F73A5-DA5B-435F-B310-568C3C573C81}" type="presParOf" srcId="{35EE817B-69EF-4541-AD42-83D0F6EB144F}" destId="{B44D6C80-C7AF-4331-968B-27E2EC4B122A}" srcOrd="1" destOrd="0" presId="urn:microsoft.com/office/officeart/2005/8/layout/orgChart1"/>
    <dgm:cxn modelId="{A813A169-7374-4E0D-B954-384B851357FC}" type="presParOf" srcId="{B44D6C80-C7AF-4331-968B-27E2EC4B122A}" destId="{069AC2C9-EEE3-4943-9829-DF78C7F596F4}" srcOrd="0" destOrd="0" presId="urn:microsoft.com/office/officeart/2005/8/layout/orgChart1"/>
    <dgm:cxn modelId="{28258600-ABB8-4D6A-BBCD-BE46BD4FADF1}" type="presParOf" srcId="{B44D6C80-C7AF-4331-968B-27E2EC4B122A}" destId="{AB0DD70E-FF6E-475C-9214-CF2D1AF65039}" srcOrd="1" destOrd="0" presId="urn:microsoft.com/office/officeart/2005/8/layout/orgChart1"/>
    <dgm:cxn modelId="{6261CEBE-0455-4759-A08C-B14B5100AFDC}" type="presParOf" srcId="{AB0DD70E-FF6E-475C-9214-CF2D1AF65039}" destId="{7F4584AB-24A3-44DF-B019-8A5791FBF469}" srcOrd="0" destOrd="0" presId="urn:microsoft.com/office/officeart/2005/8/layout/orgChart1"/>
    <dgm:cxn modelId="{12D0E9BB-50CA-4584-8579-90ECC2766E3C}" type="presParOf" srcId="{7F4584AB-24A3-44DF-B019-8A5791FBF469}" destId="{2A6A40D7-BBED-47C3-B230-C7DC4906AF5A}" srcOrd="0" destOrd="0" presId="urn:microsoft.com/office/officeart/2005/8/layout/orgChart1"/>
    <dgm:cxn modelId="{8A16EAB3-3F59-476C-9E85-78BA2192273C}" type="presParOf" srcId="{7F4584AB-24A3-44DF-B019-8A5791FBF469}" destId="{C91994F2-9BA7-43AA-9762-BA40B60CE0F2}" srcOrd="1" destOrd="0" presId="urn:microsoft.com/office/officeart/2005/8/layout/orgChart1"/>
    <dgm:cxn modelId="{71D30835-5089-4F04-8234-957733708722}" type="presParOf" srcId="{AB0DD70E-FF6E-475C-9214-CF2D1AF65039}" destId="{71793676-BADA-4CA6-AE22-CA979904492E}" srcOrd="1" destOrd="0" presId="urn:microsoft.com/office/officeart/2005/8/layout/orgChart1"/>
    <dgm:cxn modelId="{5817EAF0-6CF7-490A-B3B6-30D8FD1EAD6B}" type="presParOf" srcId="{AB0DD70E-FF6E-475C-9214-CF2D1AF65039}" destId="{AB42C5C2-120F-4A64-86E6-0D5425A233BC}" srcOrd="2" destOrd="0" presId="urn:microsoft.com/office/officeart/2005/8/layout/orgChart1"/>
    <dgm:cxn modelId="{8E4D40A0-69D5-4CC9-9406-399FF074DA8B}" type="presParOf" srcId="{B44D6C80-C7AF-4331-968B-27E2EC4B122A}" destId="{E37D2AB3-0823-496F-9E41-1A3C512A6AE7}" srcOrd="2" destOrd="0" presId="urn:microsoft.com/office/officeart/2005/8/layout/orgChart1"/>
    <dgm:cxn modelId="{70D5EA30-874C-49D7-9A56-D671CD3426AD}" type="presParOf" srcId="{B44D6C80-C7AF-4331-968B-27E2EC4B122A}" destId="{1E373F17-1409-49B0-8140-3780E24BB554}" srcOrd="3" destOrd="0" presId="urn:microsoft.com/office/officeart/2005/8/layout/orgChart1"/>
    <dgm:cxn modelId="{96E3AC8B-AC81-4EE6-8E2B-A2A0644BA069}" type="presParOf" srcId="{1E373F17-1409-49B0-8140-3780E24BB554}" destId="{3621BFB8-7794-4B4B-BDF7-5A1684058A3E}" srcOrd="0" destOrd="0" presId="urn:microsoft.com/office/officeart/2005/8/layout/orgChart1"/>
    <dgm:cxn modelId="{1209A570-2E63-41B2-8CD8-E33BC38345D1}" type="presParOf" srcId="{3621BFB8-7794-4B4B-BDF7-5A1684058A3E}" destId="{4BACFBE9-5957-461E-A1F9-FDE08818178F}" srcOrd="0" destOrd="0" presId="urn:microsoft.com/office/officeart/2005/8/layout/orgChart1"/>
    <dgm:cxn modelId="{3F1F7850-544A-43D1-8784-B32C649AF002}" type="presParOf" srcId="{3621BFB8-7794-4B4B-BDF7-5A1684058A3E}" destId="{23EDB116-66D1-4083-BBBC-4211FE02F925}" srcOrd="1" destOrd="0" presId="urn:microsoft.com/office/officeart/2005/8/layout/orgChart1"/>
    <dgm:cxn modelId="{1F6355CE-D188-4B5C-9545-1BB1C38ADDC4}" type="presParOf" srcId="{1E373F17-1409-49B0-8140-3780E24BB554}" destId="{59032908-9817-4AEE-AD55-9FB7EB57EAB8}" srcOrd="1" destOrd="0" presId="urn:microsoft.com/office/officeart/2005/8/layout/orgChart1"/>
    <dgm:cxn modelId="{1ECB72CD-2F2D-4DDE-AE2C-AB76F08D26BE}" type="presParOf" srcId="{1E373F17-1409-49B0-8140-3780E24BB554}" destId="{93992219-876C-40B6-AA15-FDBDE075A5F8}" srcOrd="2" destOrd="0" presId="urn:microsoft.com/office/officeart/2005/8/layout/orgChart1"/>
    <dgm:cxn modelId="{41F1033D-8EDD-43F5-BCBE-A8D5AF327615}" type="presParOf" srcId="{B44D6C80-C7AF-4331-968B-27E2EC4B122A}" destId="{4126EF6C-35FA-4617-93F4-8791D5B5A842}" srcOrd="4" destOrd="0" presId="urn:microsoft.com/office/officeart/2005/8/layout/orgChart1"/>
    <dgm:cxn modelId="{1ED612B7-AE54-469B-BD0F-45BE8CDBB2F6}" type="presParOf" srcId="{B44D6C80-C7AF-4331-968B-27E2EC4B122A}" destId="{7C961B20-1327-4417-B0C7-EFD2DCC9D5E3}" srcOrd="5" destOrd="0" presId="urn:microsoft.com/office/officeart/2005/8/layout/orgChart1"/>
    <dgm:cxn modelId="{1807323D-3FA8-4154-902A-617EEA0F2237}" type="presParOf" srcId="{7C961B20-1327-4417-B0C7-EFD2DCC9D5E3}" destId="{4034E50A-44C2-4E3F-83B2-899459ABC587}" srcOrd="0" destOrd="0" presId="urn:microsoft.com/office/officeart/2005/8/layout/orgChart1"/>
    <dgm:cxn modelId="{2EDD9BEF-064A-49C4-96CB-0EB5D1ADEE7A}" type="presParOf" srcId="{4034E50A-44C2-4E3F-83B2-899459ABC587}" destId="{FD9F184B-BDA6-4A8F-AFCD-428538AC11A6}" srcOrd="0" destOrd="0" presId="urn:microsoft.com/office/officeart/2005/8/layout/orgChart1"/>
    <dgm:cxn modelId="{5F012C4D-7C3A-4E9F-BC3E-118C8C8F19C4}" type="presParOf" srcId="{4034E50A-44C2-4E3F-83B2-899459ABC587}" destId="{A939A1AC-138B-4579-A28C-EA016DF14C81}" srcOrd="1" destOrd="0" presId="urn:microsoft.com/office/officeart/2005/8/layout/orgChart1"/>
    <dgm:cxn modelId="{ED10420C-0F38-4A1B-800C-1D17B9B7B6F4}" type="presParOf" srcId="{7C961B20-1327-4417-B0C7-EFD2DCC9D5E3}" destId="{3159E88C-1974-4D00-828E-31771FF1E3C8}" srcOrd="1" destOrd="0" presId="urn:microsoft.com/office/officeart/2005/8/layout/orgChart1"/>
    <dgm:cxn modelId="{2DF4A134-8F91-4B82-98F1-9101AC8E5304}" type="presParOf" srcId="{7C961B20-1327-4417-B0C7-EFD2DCC9D5E3}" destId="{F97E32BF-4141-4F28-AD23-23F8E77A6D03}" srcOrd="2" destOrd="0" presId="urn:microsoft.com/office/officeart/2005/8/layout/orgChart1"/>
    <dgm:cxn modelId="{8679883F-0B8A-4B38-923E-877665A156DA}" type="presParOf" srcId="{B44D6C80-C7AF-4331-968B-27E2EC4B122A}" destId="{31C15902-0B29-4E50-880E-EF0467D0DBD2}" srcOrd="6" destOrd="0" presId="urn:microsoft.com/office/officeart/2005/8/layout/orgChart1"/>
    <dgm:cxn modelId="{FF12594B-49AA-4B54-A24D-78F0A9171F86}" type="presParOf" srcId="{B44D6C80-C7AF-4331-968B-27E2EC4B122A}" destId="{07AD4C84-2DDA-4458-8162-B1C9AA2A6014}" srcOrd="7" destOrd="0" presId="urn:microsoft.com/office/officeart/2005/8/layout/orgChart1"/>
    <dgm:cxn modelId="{D1104BE4-9A27-4BE9-BEA7-08195202BFA2}" type="presParOf" srcId="{07AD4C84-2DDA-4458-8162-B1C9AA2A6014}" destId="{558E67F5-54A0-48FA-8D1A-78A1A65EAC62}" srcOrd="0" destOrd="0" presId="urn:microsoft.com/office/officeart/2005/8/layout/orgChart1"/>
    <dgm:cxn modelId="{BD5154E1-8BE2-4ED0-A433-762F4EA9A6F0}" type="presParOf" srcId="{558E67F5-54A0-48FA-8D1A-78A1A65EAC62}" destId="{46C632C8-F7A1-41CB-8660-BFC7BD6F8A77}" srcOrd="0" destOrd="0" presId="urn:microsoft.com/office/officeart/2005/8/layout/orgChart1"/>
    <dgm:cxn modelId="{44AD6A44-2949-4D2E-A0F8-9BCA5EAFB050}" type="presParOf" srcId="{558E67F5-54A0-48FA-8D1A-78A1A65EAC62}" destId="{69D997E5-A0A0-4FCB-8363-01E59E0EBB5F}" srcOrd="1" destOrd="0" presId="urn:microsoft.com/office/officeart/2005/8/layout/orgChart1"/>
    <dgm:cxn modelId="{4409EB9E-292E-46AE-93B3-536A80247A9A}" type="presParOf" srcId="{07AD4C84-2DDA-4458-8162-B1C9AA2A6014}" destId="{FA18398C-0E4D-4BDF-AADE-E193B5DFC308}" srcOrd="1" destOrd="0" presId="urn:microsoft.com/office/officeart/2005/8/layout/orgChart1"/>
    <dgm:cxn modelId="{E5857297-9A09-4665-82F8-45F7AF5BA63C}" type="presParOf" srcId="{FA18398C-0E4D-4BDF-AADE-E193B5DFC308}" destId="{937040D7-5F89-41F2-BC25-C0717F1F1FD7}" srcOrd="0" destOrd="0" presId="urn:microsoft.com/office/officeart/2005/8/layout/orgChart1"/>
    <dgm:cxn modelId="{9F9D7A4B-8627-4B95-8022-1EAC051A0CCA}" type="presParOf" srcId="{FA18398C-0E4D-4BDF-AADE-E193B5DFC308}" destId="{2D9470E3-A068-4760-8B71-8A91E3D9B053}" srcOrd="1" destOrd="0" presId="urn:microsoft.com/office/officeart/2005/8/layout/orgChart1"/>
    <dgm:cxn modelId="{6AF5400F-7721-438B-88F9-F6F28D5AB589}" type="presParOf" srcId="{2D9470E3-A068-4760-8B71-8A91E3D9B053}" destId="{341F2DE4-EC02-4365-B3EA-AA384B70892F}" srcOrd="0" destOrd="0" presId="urn:microsoft.com/office/officeart/2005/8/layout/orgChart1"/>
    <dgm:cxn modelId="{791D3CA9-030C-4402-8879-2179A0D93DBA}" type="presParOf" srcId="{341F2DE4-EC02-4365-B3EA-AA384B70892F}" destId="{9463ACDE-DCDC-4F05-BF97-B736BDEFB852}" srcOrd="0" destOrd="0" presId="urn:microsoft.com/office/officeart/2005/8/layout/orgChart1"/>
    <dgm:cxn modelId="{74A86CA6-7BF8-4943-8872-DA92325C603D}" type="presParOf" srcId="{341F2DE4-EC02-4365-B3EA-AA384B70892F}" destId="{CD0DB2BD-5DB3-4739-ACDC-287C3CD6265E}" srcOrd="1" destOrd="0" presId="urn:microsoft.com/office/officeart/2005/8/layout/orgChart1"/>
    <dgm:cxn modelId="{86B651BD-738C-4344-828B-E736D41B3136}" type="presParOf" srcId="{2D9470E3-A068-4760-8B71-8A91E3D9B053}" destId="{9891F41D-DF0B-4FD5-8D25-6D4003481EF1}" srcOrd="1" destOrd="0" presId="urn:microsoft.com/office/officeart/2005/8/layout/orgChart1"/>
    <dgm:cxn modelId="{C38CE2F3-C223-4D93-B202-34B58EB3A685}" type="presParOf" srcId="{2D9470E3-A068-4760-8B71-8A91E3D9B053}" destId="{B37E12CA-9CD8-4F71-83DE-5894C4877EE0}" srcOrd="2" destOrd="0" presId="urn:microsoft.com/office/officeart/2005/8/layout/orgChart1"/>
    <dgm:cxn modelId="{F5BD6E97-D6D1-48E2-BC7B-4F229C41BEBE}" type="presParOf" srcId="{07AD4C84-2DDA-4458-8162-B1C9AA2A6014}" destId="{30F0888A-CA14-403D-93C7-1A60A0967EAF}" srcOrd="2" destOrd="0" presId="urn:microsoft.com/office/officeart/2005/8/layout/orgChart1"/>
    <dgm:cxn modelId="{C4D5E5C2-45F0-4399-9A39-F26AAA059D8E}" type="presParOf" srcId="{35EE817B-69EF-4541-AD42-83D0F6EB144F}" destId="{E8B3CA94-4682-466B-86FB-C10C321D61D3}" srcOrd="2" destOrd="0" presId="urn:microsoft.com/office/officeart/2005/8/layout/orgChart1"/>
    <dgm:cxn modelId="{5D950357-11E7-4048-BBA2-A31F0295EF86}" type="presParOf" srcId="{636E4D0B-FBFA-444E-813D-80A27D1F9CA2}" destId="{8761293E-91C2-40C4-BCBD-25CB45FA320D}" srcOrd="4" destOrd="0" presId="urn:microsoft.com/office/officeart/2005/8/layout/orgChart1"/>
    <dgm:cxn modelId="{05452707-0D45-436C-B427-C0BBE85C9E9D}" type="presParOf" srcId="{636E4D0B-FBFA-444E-813D-80A27D1F9CA2}" destId="{5EEFF446-7C6C-4E04-9DB8-E12D596465EA}" srcOrd="5" destOrd="0" presId="urn:microsoft.com/office/officeart/2005/8/layout/orgChart1"/>
    <dgm:cxn modelId="{13F3B9BB-8DD0-49CB-9E86-DF9B18C4212D}" type="presParOf" srcId="{5EEFF446-7C6C-4E04-9DB8-E12D596465EA}" destId="{875F53EC-8240-46CB-AA2D-781133B0CFB1}" srcOrd="0" destOrd="0" presId="urn:microsoft.com/office/officeart/2005/8/layout/orgChart1"/>
    <dgm:cxn modelId="{A2AD51F8-44B9-4CA6-8B50-8BE9A1F70667}" type="presParOf" srcId="{875F53EC-8240-46CB-AA2D-781133B0CFB1}" destId="{0651E960-19EF-4AB7-987B-C51ED3760E04}" srcOrd="0" destOrd="0" presId="urn:microsoft.com/office/officeart/2005/8/layout/orgChart1"/>
    <dgm:cxn modelId="{EFFBC25D-7EA6-4603-9DD2-C7635C253EA5}" type="presParOf" srcId="{875F53EC-8240-46CB-AA2D-781133B0CFB1}" destId="{5C58AFE8-1BA0-4BD5-BC55-B737A1D21C03}" srcOrd="1" destOrd="0" presId="urn:microsoft.com/office/officeart/2005/8/layout/orgChart1"/>
    <dgm:cxn modelId="{78BAC753-F150-4856-B000-15F359F0AC55}" type="presParOf" srcId="{5EEFF446-7C6C-4E04-9DB8-E12D596465EA}" destId="{C3F2F520-A0FF-4ADE-84DF-E280A7CA1800}" srcOrd="1" destOrd="0" presId="urn:microsoft.com/office/officeart/2005/8/layout/orgChart1"/>
    <dgm:cxn modelId="{F1E79B5C-1163-43B1-9DF7-B2A96A42B7D1}" type="presParOf" srcId="{5EEFF446-7C6C-4E04-9DB8-E12D596465EA}" destId="{C287B190-A0E8-425C-AC0B-2F8ACE3212C7}" srcOrd="2" destOrd="0" presId="urn:microsoft.com/office/officeart/2005/8/layout/orgChart1"/>
    <dgm:cxn modelId="{8BA57BE5-DC1A-43E3-947A-D2E2F205266D}" type="presParOf" srcId="{636E4D0B-FBFA-444E-813D-80A27D1F9CA2}" destId="{4FADE48A-B398-463B-880C-F155CB73B061}" srcOrd="6" destOrd="0" presId="urn:microsoft.com/office/officeart/2005/8/layout/orgChart1"/>
    <dgm:cxn modelId="{8698B178-6E18-4DF4-9349-89071F46A551}" type="presParOf" srcId="{636E4D0B-FBFA-444E-813D-80A27D1F9CA2}" destId="{1B38AEDB-8CFA-4A19-B983-4E44BFDBD4B6}" srcOrd="7" destOrd="0" presId="urn:microsoft.com/office/officeart/2005/8/layout/orgChart1"/>
    <dgm:cxn modelId="{72015250-23DD-4C36-8836-748685D2F214}" type="presParOf" srcId="{1B38AEDB-8CFA-4A19-B983-4E44BFDBD4B6}" destId="{8E275B10-BDA0-4F53-B20F-2081F5140A11}" srcOrd="0" destOrd="0" presId="urn:microsoft.com/office/officeart/2005/8/layout/orgChart1"/>
    <dgm:cxn modelId="{356E784E-402E-41FB-A211-C020DC5200D3}" type="presParOf" srcId="{8E275B10-BDA0-4F53-B20F-2081F5140A11}" destId="{9F2B1B82-E7D9-4E61-A3CE-59687FC116B1}" srcOrd="0" destOrd="0" presId="urn:microsoft.com/office/officeart/2005/8/layout/orgChart1"/>
    <dgm:cxn modelId="{DED1DDD6-6DC0-45A2-9A7E-CF6DD29B566D}" type="presParOf" srcId="{8E275B10-BDA0-4F53-B20F-2081F5140A11}" destId="{38D9A64D-A685-4360-84E8-F1658A5F398A}" srcOrd="1" destOrd="0" presId="urn:microsoft.com/office/officeart/2005/8/layout/orgChart1"/>
    <dgm:cxn modelId="{761B3E64-60BF-4149-B01E-C4B44D247853}" type="presParOf" srcId="{1B38AEDB-8CFA-4A19-B983-4E44BFDBD4B6}" destId="{45382AA6-64AB-49B8-8E68-0C114D492C46}" srcOrd="1" destOrd="0" presId="urn:microsoft.com/office/officeart/2005/8/layout/orgChart1"/>
    <dgm:cxn modelId="{24B002EF-E0DB-40DC-8089-B8D3EC600DA6}" type="presParOf" srcId="{45382AA6-64AB-49B8-8E68-0C114D492C46}" destId="{3B097A5B-A360-4F5C-8CEC-4E67DEF1B995}" srcOrd="0" destOrd="0" presId="urn:microsoft.com/office/officeart/2005/8/layout/orgChart1"/>
    <dgm:cxn modelId="{996D2158-97C5-4668-992A-66598314BBB5}" type="presParOf" srcId="{45382AA6-64AB-49B8-8E68-0C114D492C46}" destId="{9945D181-3585-4046-A7C6-6ECB81A2A0EB}" srcOrd="1" destOrd="0" presId="urn:microsoft.com/office/officeart/2005/8/layout/orgChart1"/>
    <dgm:cxn modelId="{D9B86D62-285D-4C09-9A6D-BE241540B1E1}" type="presParOf" srcId="{9945D181-3585-4046-A7C6-6ECB81A2A0EB}" destId="{E361E52C-EF1E-4957-988B-B00E07A5588A}" srcOrd="0" destOrd="0" presId="urn:microsoft.com/office/officeart/2005/8/layout/orgChart1"/>
    <dgm:cxn modelId="{75550D58-FF0B-4E2D-B0FD-F89DC4D12F75}" type="presParOf" srcId="{E361E52C-EF1E-4957-988B-B00E07A5588A}" destId="{1E0B197B-7F50-4F74-9496-C33CDFE16CD8}" srcOrd="0" destOrd="0" presId="urn:microsoft.com/office/officeart/2005/8/layout/orgChart1"/>
    <dgm:cxn modelId="{7F067308-98A1-48F0-8158-2C847FCA7337}" type="presParOf" srcId="{E361E52C-EF1E-4957-988B-B00E07A5588A}" destId="{4DDB19CF-99D3-4072-B92F-D1DAE5325155}" srcOrd="1" destOrd="0" presId="urn:microsoft.com/office/officeart/2005/8/layout/orgChart1"/>
    <dgm:cxn modelId="{217883E0-F2AC-4F35-BB59-9B8388F40A8A}" type="presParOf" srcId="{9945D181-3585-4046-A7C6-6ECB81A2A0EB}" destId="{00D7064C-F28A-4227-8F53-DCA81DD25333}" srcOrd="1" destOrd="0" presId="urn:microsoft.com/office/officeart/2005/8/layout/orgChart1"/>
    <dgm:cxn modelId="{0789BB46-93CA-495B-AC9D-06E220AB1D1F}" type="presParOf" srcId="{9945D181-3585-4046-A7C6-6ECB81A2A0EB}" destId="{148DB6BE-4581-471E-8625-D25C8269374B}" srcOrd="2" destOrd="0" presId="urn:microsoft.com/office/officeart/2005/8/layout/orgChart1"/>
    <dgm:cxn modelId="{86169432-D6AB-4215-8F61-7C0C13D78DB1}" type="presParOf" srcId="{45382AA6-64AB-49B8-8E68-0C114D492C46}" destId="{D58AE8C2-3D17-4A4D-9A1E-618E269A2D2A}" srcOrd="2" destOrd="0" presId="urn:microsoft.com/office/officeart/2005/8/layout/orgChart1"/>
    <dgm:cxn modelId="{D7DA6C58-DF05-46AC-9DF1-AFF91B3A1189}" type="presParOf" srcId="{45382AA6-64AB-49B8-8E68-0C114D492C46}" destId="{B05ED22D-AD3E-49DB-83F8-10ECAFB6A724}" srcOrd="3" destOrd="0" presId="urn:microsoft.com/office/officeart/2005/8/layout/orgChart1"/>
    <dgm:cxn modelId="{BD18D5EB-3CEE-445B-9CD3-5F338B9218C4}" type="presParOf" srcId="{B05ED22D-AD3E-49DB-83F8-10ECAFB6A724}" destId="{64CCD6D1-5518-4EFC-A12F-82963D6B0795}" srcOrd="0" destOrd="0" presId="urn:microsoft.com/office/officeart/2005/8/layout/orgChart1"/>
    <dgm:cxn modelId="{81E4CDF7-532D-476A-971A-F3043688FEF8}" type="presParOf" srcId="{64CCD6D1-5518-4EFC-A12F-82963D6B0795}" destId="{238AA279-9882-4C33-BB66-C4E62DF8F5F0}" srcOrd="0" destOrd="0" presId="urn:microsoft.com/office/officeart/2005/8/layout/orgChart1"/>
    <dgm:cxn modelId="{4F5DB505-84C4-47D1-94A4-4FFEB638C4B7}" type="presParOf" srcId="{64CCD6D1-5518-4EFC-A12F-82963D6B0795}" destId="{5AEF3C39-E3DE-4FAA-B9A5-C3A24F525325}" srcOrd="1" destOrd="0" presId="urn:microsoft.com/office/officeart/2005/8/layout/orgChart1"/>
    <dgm:cxn modelId="{76B295D0-640F-45AF-A2EB-57F11CC615E1}" type="presParOf" srcId="{B05ED22D-AD3E-49DB-83F8-10ECAFB6A724}" destId="{6F4E5356-9E83-4777-9A8F-B4B227BABB8C}" srcOrd="1" destOrd="0" presId="urn:microsoft.com/office/officeart/2005/8/layout/orgChart1"/>
    <dgm:cxn modelId="{1E38EF3A-FD36-4B30-BE34-7E31A2DA4EC4}" type="presParOf" srcId="{B05ED22D-AD3E-49DB-83F8-10ECAFB6A724}" destId="{92226244-11D9-493C-ACF5-9FFD486441BB}" srcOrd="2" destOrd="0" presId="urn:microsoft.com/office/officeart/2005/8/layout/orgChart1"/>
    <dgm:cxn modelId="{02F232A7-7193-4C76-BF5C-2449CE27EDEC}" type="presParOf" srcId="{1B38AEDB-8CFA-4A19-B983-4E44BFDBD4B6}" destId="{E0AEE536-4373-4052-8843-A412822364C9}" srcOrd="2" destOrd="0" presId="urn:microsoft.com/office/officeart/2005/8/layout/orgChart1"/>
    <dgm:cxn modelId="{F7D34A6D-B2DD-4F73-BC07-005FBA38548D}" type="presParOf" srcId="{5FC9CE29-F3FD-4416-A25E-05AF6AA31FA7}" destId="{A203C873-80BE-43AE-B2FE-4AA1654CD7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4D60-D369-CD45-AFC4-4B4C2966142A}">
      <dsp:nvSpPr>
        <dsp:cNvPr id="0" name=""/>
        <dsp:cNvSpPr/>
      </dsp:nvSpPr>
      <dsp:spPr>
        <a:xfrm>
          <a:off x="1131570" y="1821"/>
          <a:ext cx="2436018" cy="1461611"/>
        </a:xfrm>
        <a:prstGeom prst="rect">
          <a:avLst/>
        </a:prstGeom>
        <a:solidFill>
          <a:srgbClr val="1C2D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Security Operations</a:t>
          </a:r>
        </a:p>
      </dsp:txBody>
      <dsp:txXfrm>
        <a:off x="1131570" y="1821"/>
        <a:ext cx="2436018" cy="1461611"/>
      </dsp:txXfrm>
    </dsp:sp>
    <dsp:sp modelId="{DAE405DF-B097-2A43-B61D-1A5034C39D19}">
      <dsp:nvSpPr>
        <dsp:cNvPr id="0" name=""/>
        <dsp:cNvSpPr/>
      </dsp:nvSpPr>
      <dsp:spPr>
        <a:xfrm>
          <a:off x="3811190" y="1821"/>
          <a:ext cx="2436018" cy="1461611"/>
        </a:xfrm>
        <a:prstGeom prst="rect">
          <a:avLst/>
        </a:prstGeom>
        <a:solidFill>
          <a:srgbClr val="1C2D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Consultations</a:t>
          </a:r>
          <a:endParaRPr lang="en-US" sz="2900" kern="1200" dirty="0"/>
        </a:p>
      </dsp:txBody>
      <dsp:txXfrm>
        <a:off x="3811190" y="1821"/>
        <a:ext cx="2436018" cy="1461611"/>
      </dsp:txXfrm>
    </dsp:sp>
    <dsp:sp modelId="{42216177-560C-B44B-AD9C-80700460D330}">
      <dsp:nvSpPr>
        <dsp:cNvPr id="0" name=""/>
        <dsp:cNvSpPr/>
      </dsp:nvSpPr>
      <dsp:spPr>
        <a:xfrm>
          <a:off x="6490811" y="1821"/>
          <a:ext cx="2436018" cy="1461611"/>
        </a:xfrm>
        <a:prstGeom prst="rect">
          <a:avLst/>
        </a:prstGeom>
        <a:solidFill>
          <a:srgbClr val="A6393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Risks &amp; Threats</a:t>
          </a:r>
        </a:p>
      </dsp:txBody>
      <dsp:txXfrm>
        <a:off x="6490811" y="1821"/>
        <a:ext cx="2436018" cy="1461611"/>
      </dsp:txXfrm>
    </dsp:sp>
    <dsp:sp modelId="{CBB09F07-C27C-0B43-97E4-47E88F4F8AAA}">
      <dsp:nvSpPr>
        <dsp:cNvPr id="0" name=""/>
        <dsp:cNvSpPr/>
      </dsp:nvSpPr>
      <dsp:spPr>
        <a:xfrm>
          <a:off x="1131570" y="1707034"/>
          <a:ext cx="2436018" cy="1461611"/>
        </a:xfrm>
        <a:prstGeom prst="rect">
          <a:avLst/>
        </a:prstGeom>
        <a:solidFill>
          <a:srgbClr val="1C2D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Information Assurance</a:t>
          </a:r>
        </a:p>
      </dsp:txBody>
      <dsp:txXfrm>
        <a:off x="1131570" y="1707034"/>
        <a:ext cx="2436018" cy="1461611"/>
      </dsp:txXfrm>
    </dsp:sp>
    <dsp:sp modelId="{B7575F07-9444-D740-B74B-DB7F8F04BA2F}">
      <dsp:nvSpPr>
        <dsp:cNvPr id="0" name=""/>
        <dsp:cNvSpPr/>
      </dsp:nvSpPr>
      <dsp:spPr>
        <a:xfrm>
          <a:off x="3811190" y="1707034"/>
          <a:ext cx="2436018" cy="1461611"/>
        </a:xfrm>
        <a:prstGeom prst="rect">
          <a:avLst/>
        </a:prstGeom>
        <a:solidFill>
          <a:srgbClr val="A6393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Awareness</a:t>
          </a:r>
          <a:r>
            <a:rPr lang="en-US" sz="2900" kern="1200" baseline="0" dirty="0"/>
            <a:t> &amp; </a:t>
          </a:r>
          <a:r>
            <a:rPr lang="en-US" sz="2900" kern="1200" dirty="0"/>
            <a:t>Outreach</a:t>
          </a:r>
        </a:p>
      </dsp:txBody>
      <dsp:txXfrm>
        <a:off x="3811190" y="1707034"/>
        <a:ext cx="2436018" cy="1461611"/>
      </dsp:txXfrm>
    </dsp:sp>
    <dsp:sp modelId="{A128997E-EC6E-B740-A5AE-D4EA091ABC6C}">
      <dsp:nvSpPr>
        <dsp:cNvPr id="0" name=""/>
        <dsp:cNvSpPr/>
      </dsp:nvSpPr>
      <dsp:spPr>
        <a:xfrm>
          <a:off x="6490811" y="1707034"/>
          <a:ext cx="2436018" cy="1461611"/>
        </a:xfrm>
        <a:prstGeom prst="rect">
          <a:avLst/>
        </a:prstGeom>
        <a:solidFill>
          <a:srgbClr val="1C2D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Point of Contact</a:t>
          </a:r>
        </a:p>
      </dsp:txBody>
      <dsp:txXfrm>
        <a:off x="6490811" y="1707034"/>
        <a:ext cx="2436018" cy="1461611"/>
      </dsp:txXfrm>
    </dsp:sp>
    <dsp:sp modelId="{391739EF-4DB8-7B42-BE08-D79AC66EB67E}">
      <dsp:nvSpPr>
        <dsp:cNvPr id="0" name=""/>
        <dsp:cNvSpPr/>
      </dsp:nvSpPr>
      <dsp:spPr>
        <a:xfrm>
          <a:off x="1131570" y="3412247"/>
          <a:ext cx="2436018" cy="1461611"/>
        </a:xfrm>
        <a:prstGeom prst="rect">
          <a:avLst/>
        </a:prstGeom>
        <a:solidFill>
          <a:srgbClr val="A6393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Identity &amp; Access</a:t>
          </a:r>
        </a:p>
      </dsp:txBody>
      <dsp:txXfrm>
        <a:off x="1131570" y="3412247"/>
        <a:ext cx="2436018" cy="1461611"/>
      </dsp:txXfrm>
    </dsp:sp>
    <dsp:sp modelId="{CDB6DB17-E636-5C46-A420-67F3EADBBE28}">
      <dsp:nvSpPr>
        <dsp:cNvPr id="0" name=""/>
        <dsp:cNvSpPr/>
      </dsp:nvSpPr>
      <dsp:spPr>
        <a:xfrm>
          <a:off x="3811190" y="3412247"/>
          <a:ext cx="2436018" cy="1461611"/>
        </a:xfrm>
        <a:prstGeom prst="rect">
          <a:avLst/>
        </a:prstGeom>
        <a:solidFill>
          <a:srgbClr val="1C2D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Mission Continuity</a:t>
          </a:r>
        </a:p>
      </dsp:txBody>
      <dsp:txXfrm>
        <a:off x="3811190" y="3412247"/>
        <a:ext cx="2436018" cy="1461611"/>
      </dsp:txXfrm>
    </dsp:sp>
    <dsp:sp modelId="{BE25909C-4A8B-4FE0-B7D3-B197C6C1AEBC}">
      <dsp:nvSpPr>
        <dsp:cNvPr id="0" name=""/>
        <dsp:cNvSpPr/>
      </dsp:nvSpPr>
      <dsp:spPr>
        <a:xfrm>
          <a:off x="6490811" y="3412247"/>
          <a:ext cx="2436018" cy="1461611"/>
        </a:xfrm>
        <a:prstGeom prst="rect">
          <a:avLst/>
        </a:prstGeom>
        <a:solidFill>
          <a:srgbClr val="1C2D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Major Incident Response</a:t>
          </a:r>
        </a:p>
      </dsp:txBody>
      <dsp:txXfrm>
        <a:off x="6490811" y="3412247"/>
        <a:ext cx="2436018" cy="1461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E8C2-3D17-4A4D-9A1E-618E269A2D2A}">
      <dsp:nvSpPr>
        <dsp:cNvPr id="0" name=""/>
        <dsp:cNvSpPr/>
      </dsp:nvSpPr>
      <dsp:spPr>
        <a:xfrm>
          <a:off x="8958586" y="2428246"/>
          <a:ext cx="182565" cy="142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010"/>
              </a:lnTo>
              <a:lnTo>
                <a:pt x="182565" y="142401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97A5B-A360-4F5C-8CEC-4E67DEF1B995}">
      <dsp:nvSpPr>
        <dsp:cNvPr id="0" name=""/>
        <dsp:cNvSpPr/>
      </dsp:nvSpPr>
      <dsp:spPr>
        <a:xfrm>
          <a:off x="8958586" y="2428246"/>
          <a:ext cx="182565" cy="55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867"/>
              </a:lnTo>
              <a:lnTo>
                <a:pt x="182565" y="5598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DE48A-B398-463B-880C-F155CB73B061}">
      <dsp:nvSpPr>
        <dsp:cNvPr id="0" name=""/>
        <dsp:cNvSpPr/>
      </dsp:nvSpPr>
      <dsp:spPr>
        <a:xfrm>
          <a:off x="5395518" y="1564103"/>
          <a:ext cx="4049909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4049909" y="127795"/>
              </a:lnTo>
              <a:lnTo>
                <a:pt x="4049909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1293E-91C2-40C4-BCBD-25CB45FA320D}">
      <dsp:nvSpPr>
        <dsp:cNvPr id="0" name=""/>
        <dsp:cNvSpPr/>
      </dsp:nvSpPr>
      <dsp:spPr>
        <a:xfrm>
          <a:off x="5395518" y="1564103"/>
          <a:ext cx="1840867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1840867" y="127795"/>
              </a:lnTo>
              <a:lnTo>
                <a:pt x="1840867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40D7-5F89-41F2-BC25-C0717F1F1FD7}">
      <dsp:nvSpPr>
        <dsp:cNvPr id="0" name=""/>
        <dsp:cNvSpPr/>
      </dsp:nvSpPr>
      <dsp:spPr>
        <a:xfrm>
          <a:off x="7485892" y="3292389"/>
          <a:ext cx="182565" cy="55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867"/>
              </a:lnTo>
              <a:lnTo>
                <a:pt x="182565" y="5598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15902-0B29-4E50-880E-EF0467D0DBD2}">
      <dsp:nvSpPr>
        <dsp:cNvPr id="0" name=""/>
        <dsp:cNvSpPr/>
      </dsp:nvSpPr>
      <dsp:spPr>
        <a:xfrm>
          <a:off x="5763692" y="2428246"/>
          <a:ext cx="2209041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2209041" y="127795"/>
              </a:lnTo>
              <a:lnTo>
                <a:pt x="2209041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6EF6C-35FA-4617-93F4-8791D5B5A842}">
      <dsp:nvSpPr>
        <dsp:cNvPr id="0" name=""/>
        <dsp:cNvSpPr/>
      </dsp:nvSpPr>
      <dsp:spPr>
        <a:xfrm>
          <a:off x="5763692" y="2428246"/>
          <a:ext cx="736347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736347" y="127795"/>
              </a:lnTo>
              <a:lnTo>
                <a:pt x="736347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D2AB3-0823-496F-9E41-1A3C512A6AE7}">
      <dsp:nvSpPr>
        <dsp:cNvPr id="0" name=""/>
        <dsp:cNvSpPr/>
      </dsp:nvSpPr>
      <dsp:spPr>
        <a:xfrm>
          <a:off x="5027345" y="2428246"/>
          <a:ext cx="736347" cy="255591"/>
        </a:xfrm>
        <a:custGeom>
          <a:avLst/>
          <a:gdLst/>
          <a:ahLst/>
          <a:cxnLst/>
          <a:rect l="0" t="0" r="0" b="0"/>
          <a:pathLst>
            <a:path>
              <a:moveTo>
                <a:pt x="736347" y="0"/>
              </a:moveTo>
              <a:lnTo>
                <a:pt x="736347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AC2C9-EEE3-4943-9829-DF78C7F596F4}">
      <dsp:nvSpPr>
        <dsp:cNvPr id="0" name=""/>
        <dsp:cNvSpPr/>
      </dsp:nvSpPr>
      <dsp:spPr>
        <a:xfrm>
          <a:off x="3554650" y="2428246"/>
          <a:ext cx="2209041" cy="255591"/>
        </a:xfrm>
        <a:custGeom>
          <a:avLst/>
          <a:gdLst/>
          <a:ahLst/>
          <a:cxnLst/>
          <a:rect l="0" t="0" r="0" b="0"/>
          <a:pathLst>
            <a:path>
              <a:moveTo>
                <a:pt x="2209041" y="0"/>
              </a:moveTo>
              <a:lnTo>
                <a:pt x="2209041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397A6-0B03-48E8-B6B5-8B2EE454633E}">
      <dsp:nvSpPr>
        <dsp:cNvPr id="0" name=""/>
        <dsp:cNvSpPr/>
      </dsp:nvSpPr>
      <dsp:spPr>
        <a:xfrm>
          <a:off x="5395518" y="1564103"/>
          <a:ext cx="368173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368173" y="127795"/>
              </a:lnTo>
              <a:lnTo>
                <a:pt x="368173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5FF35-389D-4B91-A1AF-D58BD87067B3}">
      <dsp:nvSpPr>
        <dsp:cNvPr id="0" name=""/>
        <dsp:cNvSpPr/>
      </dsp:nvSpPr>
      <dsp:spPr>
        <a:xfrm>
          <a:off x="1374187" y="2428246"/>
          <a:ext cx="707769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707769" y="127795"/>
              </a:lnTo>
              <a:lnTo>
                <a:pt x="707769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72732-0976-4A45-B2F1-985A627316C7}">
      <dsp:nvSpPr>
        <dsp:cNvPr id="0" name=""/>
        <dsp:cNvSpPr/>
      </dsp:nvSpPr>
      <dsp:spPr>
        <a:xfrm>
          <a:off x="122421" y="3292389"/>
          <a:ext cx="182565" cy="55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867"/>
              </a:lnTo>
              <a:lnTo>
                <a:pt x="182565" y="5598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50179-153D-4BCA-9458-15833BF21EC7}">
      <dsp:nvSpPr>
        <dsp:cNvPr id="0" name=""/>
        <dsp:cNvSpPr/>
      </dsp:nvSpPr>
      <dsp:spPr>
        <a:xfrm>
          <a:off x="609262" y="2428246"/>
          <a:ext cx="764924" cy="255591"/>
        </a:xfrm>
        <a:custGeom>
          <a:avLst/>
          <a:gdLst/>
          <a:ahLst/>
          <a:cxnLst/>
          <a:rect l="0" t="0" r="0" b="0"/>
          <a:pathLst>
            <a:path>
              <a:moveTo>
                <a:pt x="764924" y="0"/>
              </a:moveTo>
              <a:lnTo>
                <a:pt x="764924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9836E-2FEF-4356-8CA9-5F578A888E5B}">
      <dsp:nvSpPr>
        <dsp:cNvPr id="0" name=""/>
        <dsp:cNvSpPr/>
      </dsp:nvSpPr>
      <dsp:spPr>
        <a:xfrm>
          <a:off x="1374187" y="1564103"/>
          <a:ext cx="4021331" cy="255591"/>
        </a:xfrm>
        <a:custGeom>
          <a:avLst/>
          <a:gdLst/>
          <a:ahLst/>
          <a:cxnLst/>
          <a:rect l="0" t="0" r="0" b="0"/>
          <a:pathLst>
            <a:path>
              <a:moveTo>
                <a:pt x="4021331" y="0"/>
              </a:moveTo>
              <a:lnTo>
                <a:pt x="4021331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49804-AFAB-40C4-8932-56AA3541E2AA}">
      <dsp:nvSpPr>
        <dsp:cNvPr id="0" name=""/>
        <dsp:cNvSpPr/>
      </dsp:nvSpPr>
      <dsp:spPr>
        <a:xfrm>
          <a:off x="4786967" y="955552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Nick Falcone, CISO</a:t>
          </a:r>
          <a:endParaRPr lang="en-US" sz="1200" kern="1200"/>
        </a:p>
      </dsp:txBody>
      <dsp:txXfrm>
        <a:off x="4786967" y="955552"/>
        <a:ext cx="1217102" cy="608551"/>
      </dsp:txXfrm>
    </dsp:sp>
    <dsp:sp modelId="{A9E49C64-FD6E-4705-A417-C966E7ECB382}">
      <dsp:nvSpPr>
        <dsp:cNvPr id="0" name=""/>
        <dsp:cNvSpPr/>
      </dsp:nvSpPr>
      <dsp:spPr>
        <a:xfrm>
          <a:off x="765635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Andre Jenkins, Deputy CISO</a:t>
          </a:r>
          <a:endParaRPr lang="en-US" sz="1200" kern="1200"/>
        </a:p>
      </dsp:txBody>
      <dsp:txXfrm>
        <a:off x="765635" y="1819694"/>
        <a:ext cx="1217102" cy="608551"/>
      </dsp:txXfrm>
    </dsp:sp>
    <dsp:sp modelId="{87153273-C6DD-4267-B599-10001535BD75}">
      <dsp:nvSpPr>
        <dsp:cNvPr id="0" name=""/>
        <dsp:cNvSpPr/>
      </dsp:nvSpPr>
      <dsp:spPr>
        <a:xfrm>
          <a:off x="711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Anita Gelburd, Director</a:t>
          </a:r>
          <a:endParaRPr lang="en-US" sz="1200" kern="1200"/>
        </a:p>
      </dsp:txBody>
      <dsp:txXfrm>
        <a:off x="711" y="2683837"/>
        <a:ext cx="1217102" cy="608551"/>
      </dsp:txXfrm>
    </dsp:sp>
    <dsp:sp modelId="{F28B5849-E510-443E-A8FB-87425B0112C0}">
      <dsp:nvSpPr>
        <dsp:cNvPr id="0" name=""/>
        <dsp:cNvSpPr/>
      </dsp:nvSpPr>
      <dsp:spPr>
        <a:xfrm>
          <a:off x="304986" y="3547980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Valerie Morgan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Sr. Project Leader</a:t>
          </a:r>
          <a:endParaRPr lang="en-US" sz="1200" kern="1200" dirty="0"/>
        </a:p>
      </dsp:txBody>
      <dsp:txXfrm>
        <a:off x="304986" y="3547980"/>
        <a:ext cx="1217102" cy="608551"/>
      </dsp:txXfrm>
    </dsp:sp>
    <dsp:sp modelId="{71F9DF84-1A14-4540-9247-53BFD66E549E}">
      <dsp:nvSpPr>
        <dsp:cNvPr id="0" name=""/>
        <dsp:cNvSpPr/>
      </dsp:nvSpPr>
      <dsp:spPr>
        <a:xfrm>
          <a:off x="1473405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Wiam Younes, Training and Awareness Officer</a:t>
          </a:r>
          <a:endParaRPr lang="en-US" sz="1200" kern="1200" dirty="0"/>
        </a:p>
      </dsp:txBody>
      <dsp:txXfrm>
        <a:off x="1473405" y="2683837"/>
        <a:ext cx="1217102" cy="608551"/>
      </dsp:txXfrm>
    </dsp:sp>
    <dsp:sp modelId="{2A8FFAF0-0C94-4E2D-A4C2-51A0DD1459F8}">
      <dsp:nvSpPr>
        <dsp:cNvPr id="0" name=""/>
        <dsp:cNvSpPr/>
      </dsp:nvSpPr>
      <dsp:spPr>
        <a:xfrm>
          <a:off x="5155140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Mike Sanker, SOC Director</a:t>
          </a:r>
          <a:endParaRPr lang="en-US" sz="1200" kern="1200"/>
        </a:p>
      </dsp:txBody>
      <dsp:txXfrm>
        <a:off x="5155140" y="1819694"/>
        <a:ext cx="1217102" cy="608551"/>
      </dsp:txXfrm>
    </dsp:sp>
    <dsp:sp modelId="{2A6A40D7-BBED-47C3-B230-C7DC4906AF5A}">
      <dsp:nvSpPr>
        <dsp:cNvPr id="0" name=""/>
        <dsp:cNvSpPr/>
      </dsp:nvSpPr>
      <dsp:spPr>
        <a:xfrm>
          <a:off x="2946099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Bob Desilets, Sr. Sec. Analyst</a:t>
          </a:r>
          <a:endParaRPr lang="en-US" sz="1200" kern="1200"/>
        </a:p>
      </dsp:txBody>
      <dsp:txXfrm>
        <a:off x="2946099" y="2683837"/>
        <a:ext cx="1217102" cy="608551"/>
      </dsp:txXfrm>
    </dsp:sp>
    <dsp:sp modelId="{4BACFBE9-5957-461E-A1F9-FDE08818178F}">
      <dsp:nvSpPr>
        <dsp:cNvPr id="0" name=""/>
        <dsp:cNvSpPr/>
      </dsp:nvSpPr>
      <dsp:spPr>
        <a:xfrm>
          <a:off x="4418793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Garry Frenkel, Sr. Sec. Analyst</a:t>
          </a:r>
          <a:endParaRPr lang="en-US" sz="1200" kern="1200" dirty="0"/>
        </a:p>
      </dsp:txBody>
      <dsp:txXfrm>
        <a:off x="4418793" y="2683837"/>
        <a:ext cx="1217102" cy="608551"/>
      </dsp:txXfrm>
    </dsp:sp>
    <dsp:sp modelId="{FD9F184B-BDA6-4A8F-AFCD-428538AC11A6}">
      <dsp:nvSpPr>
        <dsp:cNvPr id="0" name=""/>
        <dsp:cNvSpPr/>
      </dsp:nvSpPr>
      <dsp:spPr>
        <a:xfrm>
          <a:off x="5891488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Tina Tran, Sec. Analyst</a:t>
          </a:r>
          <a:endParaRPr lang="en-US" sz="1200" kern="1200" dirty="0"/>
        </a:p>
      </dsp:txBody>
      <dsp:txXfrm>
        <a:off x="5891488" y="2683837"/>
        <a:ext cx="1217102" cy="608551"/>
      </dsp:txXfrm>
    </dsp:sp>
    <dsp:sp modelId="{46C632C8-F7A1-41CB-8660-BFC7BD6F8A77}">
      <dsp:nvSpPr>
        <dsp:cNvPr id="0" name=""/>
        <dsp:cNvSpPr/>
      </dsp:nvSpPr>
      <dsp:spPr>
        <a:xfrm>
          <a:off x="7364182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Doug Cawley, Sr. Sec. Analyst</a:t>
          </a:r>
          <a:endParaRPr lang="en-US" sz="1200" kern="1200" dirty="0"/>
        </a:p>
      </dsp:txBody>
      <dsp:txXfrm>
        <a:off x="7364182" y="2683837"/>
        <a:ext cx="1217102" cy="608551"/>
      </dsp:txXfrm>
    </dsp:sp>
    <dsp:sp modelId="{9463ACDE-DCDC-4F05-BF97-B736BDEFB852}">
      <dsp:nvSpPr>
        <dsp:cNvPr id="0" name=""/>
        <dsp:cNvSpPr/>
      </dsp:nvSpPr>
      <dsp:spPr>
        <a:xfrm>
          <a:off x="7668457" y="3547980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Luke Hagendorf, Infosec Ops Analyst</a:t>
          </a:r>
        </a:p>
      </dsp:txBody>
      <dsp:txXfrm>
        <a:off x="7668457" y="3547980"/>
        <a:ext cx="1217102" cy="608551"/>
      </dsp:txXfrm>
    </dsp:sp>
    <dsp:sp modelId="{0651E960-19EF-4AB7-987B-C51ED3760E04}">
      <dsp:nvSpPr>
        <dsp:cNvPr id="0" name=""/>
        <dsp:cNvSpPr/>
      </dsp:nvSpPr>
      <dsp:spPr>
        <a:xfrm>
          <a:off x="6627835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Sherry Michael, ISC Dir. Info Sec</a:t>
          </a:r>
        </a:p>
      </dsp:txBody>
      <dsp:txXfrm>
        <a:off x="6627835" y="1819694"/>
        <a:ext cx="1217102" cy="608551"/>
      </dsp:txXfrm>
    </dsp:sp>
    <dsp:sp modelId="{9F2B1B82-E7D9-4E61-A3CE-59687FC116B1}">
      <dsp:nvSpPr>
        <dsp:cNvPr id="0" name=""/>
        <dsp:cNvSpPr/>
      </dsp:nvSpPr>
      <dsp:spPr>
        <a:xfrm>
          <a:off x="8836876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Melissa Muth, Security Architect</a:t>
          </a:r>
          <a:endParaRPr lang="en-US" sz="1200" kern="1200" dirty="0"/>
        </a:p>
      </dsp:txBody>
      <dsp:txXfrm>
        <a:off x="8836876" y="1819694"/>
        <a:ext cx="1217102" cy="608551"/>
      </dsp:txXfrm>
    </dsp:sp>
    <dsp:sp modelId="{1E0B197B-7F50-4F74-9496-C33CDFE16CD8}">
      <dsp:nvSpPr>
        <dsp:cNvPr id="0" name=""/>
        <dsp:cNvSpPr/>
      </dsp:nvSpPr>
      <dsp:spPr>
        <a:xfrm>
          <a:off x="9141152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Sam Jenkins, Security Engineer</a:t>
          </a:r>
          <a:endParaRPr lang="en-US" sz="1200" kern="1200"/>
        </a:p>
      </dsp:txBody>
      <dsp:txXfrm>
        <a:off x="9141152" y="2683837"/>
        <a:ext cx="1217102" cy="608551"/>
      </dsp:txXfrm>
    </dsp:sp>
    <dsp:sp modelId="{238AA279-9882-4C33-BB66-C4E62DF8F5F0}">
      <dsp:nvSpPr>
        <dsp:cNvPr id="0" name=""/>
        <dsp:cNvSpPr/>
      </dsp:nvSpPr>
      <dsp:spPr>
        <a:xfrm>
          <a:off x="9141152" y="3547980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Chris Kurzyna, Security Engineer</a:t>
          </a:r>
          <a:endParaRPr lang="en-US" sz="1200" kern="1200" dirty="0"/>
        </a:p>
      </dsp:txBody>
      <dsp:txXfrm>
        <a:off x="9141152" y="3547980"/>
        <a:ext cx="1217102" cy="608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E8C2-3D17-4A4D-9A1E-618E269A2D2A}">
      <dsp:nvSpPr>
        <dsp:cNvPr id="0" name=""/>
        <dsp:cNvSpPr/>
      </dsp:nvSpPr>
      <dsp:spPr>
        <a:xfrm>
          <a:off x="8958586" y="2428246"/>
          <a:ext cx="182565" cy="142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010"/>
              </a:lnTo>
              <a:lnTo>
                <a:pt x="182565" y="142401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97A5B-A360-4F5C-8CEC-4E67DEF1B995}">
      <dsp:nvSpPr>
        <dsp:cNvPr id="0" name=""/>
        <dsp:cNvSpPr/>
      </dsp:nvSpPr>
      <dsp:spPr>
        <a:xfrm>
          <a:off x="8958586" y="2428246"/>
          <a:ext cx="182565" cy="55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867"/>
              </a:lnTo>
              <a:lnTo>
                <a:pt x="182565" y="5598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DE48A-B398-463B-880C-F155CB73B061}">
      <dsp:nvSpPr>
        <dsp:cNvPr id="0" name=""/>
        <dsp:cNvSpPr/>
      </dsp:nvSpPr>
      <dsp:spPr>
        <a:xfrm>
          <a:off x="5395518" y="1564103"/>
          <a:ext cx="4049909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4049909" y="127795"/>
              </a:lnTo>
              <a:lnTo>
                <a:pt x="4049909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1293E-91C2-40C4-BCBD-25CB45FA320D}">
      <dsp:nvSpPr>
        <dsp:cNvPr id="0" name=""/>
        <dsp:cNvSpPr/>
      </dsp:nvSpPr>
      <dsp:spPr>
        <a:xfrm>
          <a:off x="5395518" y="1564103"/>
          <a:ext cx="1840867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1840867" y="127795"/>
              </a:lnTo>
              <a:lnTo>
                <a:pt x="1840867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40D7-5F89-41F2-BC25-C0717F1F1FD7}">
      <dsp:nvSpPr>
        <dsp:cNvPr id="0" name=""/>
        <dsp:cNvSpPr/>
      </dsp:nvSpPr>
      <dsp:spPr>
        <a:xfrm>
          <a:off x="7485892" y="3292389"/>
          <a:ext cx="182565" cy="55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867"/>
              </a:lnTo>
              <a:lnTo>
                <a:pt x="182565" y="5598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15902-0B29-4E50-880E-EF0467D0DBD2}">
      <dsp:nvSpPr>
        <dsp:cNvPr id="0" name=""/>
        <dsp:cNvSpPr/>
      </dsp:nvSpPr>
      <dsp:spPr>
        <a:xfrm>
          <a:off x="5763692" y="2428246"/>
          <a:ext cx="2209041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2209041" y="127795"/>
              </a:lnTo>
              <a:lnTo>
                <a:pt x="2209041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6EF6C-35FA-4617-93F4-8791D5B5A842}">
      <dsp:nvSpPr>
        <dsp:cNvPr id="0" name=""/>
        <dsp:cNvSpPr/>
      </dsp:nvSpPr>
      <dsp:spPr>
        <a:xfrm>
          <a:off x="5763692" y="2428246"/>
          <a:ext cx="736347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736347" y="127795"/>
              </a:lnTo>
              <a:lnTo>
                <a:pt x="736347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D2AB3-0823-496F-9E41-1A3C512A6AE7}">
      <dsp:nvSpPr>
        <dsp:cNvPr id="0" name=""/>
        <dsp:cNvSpPr/>
      </dsp:nvSpPr>
      <dsp:spPr>
        <a:xfrm>
          <a:off x="5027345" y="2428246"/>
          <a:ext cx="736347" cy="255591"/>
        </a:xfrm>
        <a:custGeom>
          <a:avLst/>
          <a:gdLst/>
          <a:ahLst/>
          <a:cxnLst/>
          <a:rect l="0" t="0" r="0" b="0"/>
          <a:pathLst>
            <a:path>
              <a:moveTo>
                <a:pt x="736347" y="0"/>
              </a:moveTo>
              <a:lnTo>
                <a:pt x="736347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AC2C9-EEE3-4943-9829-DF78C7F596F4}">
      <dsp:nvSpPr>
        <dsp:cNvPr id="0" name=""/>
        <dsp:cNvSpPr/>
      </dsp:nvSpPr>
      <dsp:spPr>
        <a:xfrm>
          <a:off x="3554650" y="2428246"/>
          <a:ext cx="2209041" cy="255591"/>
        </a:xfrm>
        <a:custGeom>
          <a:avLst/>
          <a:gdLst/>
          <a:ahLst/>
          <a:cxnLst/>
          <a:rect l="0" t="0" r="0" b="0"/>
          <a:pathLst>
            <a:path>
              <a:moveTo>
                <a:pt x="2209041" y="0"/>
              </a:moveTo>
              <a:lnTo>
                <a:pt x="2209041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397A6-0B03-48E8-B6B5-8B2EE454633E}">
      <dsp:nvSpPr>
        <dsp:cNvPr id="0" name=""/>
        <dsp:cNvSpPr/>
      </dsp:nvSpPr>
      <dsp:spPr>
        <a:xfrm>
          <a:off x="5395518" y="1564103"/>
          <a:ext cx="368173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368173" y="127795"/>
              </a:lnTo>
              <a:lnTo>
                <a:pt x="368173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5FF35-389D-4B91-A1AF-D58BD87067B3}">
      <dsp:nvSpPr>
        <dsp:cNvPr id="0" name=""/>
        <dsp:cNvSpPr/>
      </dsp:nvSpPr>
      <dsp:spPr>
        <a:xfrm>
          <a:off x="1374187" y="2428246"/>
          <a:ext cx="707769" cy="25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95"/>
              </a:lnTo>
              <a:lnTo>
                <a:pt x="707769" y="127795"/>
              </a:lnTo>
              <a:lnTo>
                <a:pt x="707769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72732-0976-4A45-B2F1-985A627316C7}">
      <dsp:nvSpPr>
        <dsp:cNvPr id="0" name=""/>
        <dsp:cNvSpPr/>
      </dsp:nvSpPr>
      <dsp:spPr>
        <a:xfrm>
          <a:off x="122421" y="3292389"/>
          <a:ext cx="182565" cy="55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867"/>
              </a:lnTo>
              <a:lnTo>
                <a:pt x="182565" y="5598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50179-153D-4BCA-9458-15833BF21EC7}">
      <dsp:nvSpPr>
        <dsp:cNvPr id="0" name=""/>
        <dsp:cNvSpPr/>
      </dsp:nvSpPr>
      <dsp:spPr>
        <a:xfrm>
          <a:off x="609262" y="2428246"/>
          <a:ext cx="764924" cy="255591"/>
        </a:xfrm>
        <a:custGeom>
          <a:avLst/>
          <a:gdLst/>
          <a:ahLst/>
          <a:cxnLst/>
          <a:rect l="0" t="0" r="0" b="0"/>
          <a:pathLst>
            <a:path>
              <a:moveTo>
                <a:pt x="764924" y="0"/>
              </a:moveTo>
              <a:lnTo>
                <a:pt x="764924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9836E-2FEF-4356-8CA9-5F578A888E5B}">
      <dsp:nvSpPr>
        <dsp:cNvPr id="0" name=""/>
        <dsp:cNvSpPr/>
      </dsp:nvSpPr>
      <dsp:spPr>
        <a:xfrm>
          <a:off x="1374187" y="1564103"/>
          <a:ext cx="4021331" cy="255591"/>
        </a:xfrm>
        <a:custGeom>
          <a:avLst/>
          <a:gdLst/>
          <a:ahLst/>
          <a:cxnLst/>
          <a:rect l="0" t="0" r="0" b="0"/>
          <a:pathLst>
            <a:path>
              <a:moveTo>
                <a:pt x="4021331" y="0"/>
              </a:moveTo>
              <a:lnTo>
                <a:pt x="4021331" y="127795"/>
              </a:lnTo>
              <a:lnTo>
                <a:pt x="0" y="127795"/>
              </a:lnTo>
              <a:lnTo>
                <a:pt x="0" y="255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49804-AFAB-40C4-8932-56AA3541E2AA}">
      <dsp:nvSpPr>
        <dsp:cNvPr id="0" name=""/>
        <dsp:cNvSpPr/>
      </dsp:nvSpPr>
      <dsp:spPr>
        <a:xfrm>
          <a:off x="4786967" y="955552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Nick Falcone, CISO</a:t>
          </a:r>
          <a:endParaRPr lang="en-US" sz="1200" kern="1200"/>
        </a:p>
      </dsp:txBody>
      <dsp:txXfrm>
        <a:off x="4786967" y="955552"/>
        <a:ext cx="1217102" cy="608551"/>
      </dsp:txXfrm>
    </dsp:sp>
    <dsp:sp modelId="{A9E49C64-FD6E-4705-A417-C966E7ECB382}">
      <dsp:nvSpPr>
        <dsp:cNvPr id="0" name=""/>
        <dsp:cNvSpPr/>
      </dsp:nvSpPr>
      <dsp:spPr>
        <a:xfrm>
          <a:off x="765635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Andre Jenkins, Deputy CISO</a:t>
          </a:r>
          <a:endParaRPr lang="en-US" sz="1200" kern="1200"/>
        </a:p>
      </dsp:txBody>
      <dsp:txXfrm>
        <a:off x="765635" y="1819694"/>
        <a:ext cx="1217102" cy="608551"/>
      </dsp:txXfrm>
    </dsp:sp>
    <dsp:sp modelId="{87153273-C6DD-4267-B599-10001535BD75}">
      <dsp:nvSpPr>
        <dsp:cNvPr id="0" name=""/>
        <dsp:cNvSpPr/>
      </dsp:nvSpPr>
      <dsp:spPr>
        <a:xfrm>
          <a:off x="711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Anita Gelburd, Director</a:t>
          </a:r>
          <a:endParaRPr lang="en-US" sz="1200" kern="1200"/>
        </a:p>
      </dsp:txBody>
      <dsp:txXfrm>
        <a:off x="711" y="2683837"/>
        <a:ext cx="1217102" cy="608551"/>
      </dsp:txXfrm>
    </dsp:sp>
    <dsp:sp modelId="{F28B5849-E510-443E-A8FB-87425B0112C0}">
      <dsp:nvSpPr>
        <dsp:cNvPr id="0" name=""/>
        <dsp:cNvSpPr/>
      </dsp:nvSpPr>
      <dsp:spPr>
        <a:xfrm>
          <a:off x="304986" y="3547980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Valerie Morgan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Sr. Project Leader</a:t>
          </a:r>
          <a:endParaRPr lang="en-US" sz="1200" kern="1200" dirty="0"/>
        </a:p>
      </dsp:txBody>
      <dsp:txXfrm>
        <a:off x="304986" y="3547980"/>
        <a:ext cx="1217102" cy="608551"/>
      </dsp:txXfrm>
    </dsp:sp>
    <dsp:sp modelId="{71F9DF84-1A14-4540-9247-53BFD66E549E}">
      <dsp:nvSpPr>
        <dsp:cNvPr id="0" name=""/>
        <dsp:cNvSpPr/>
      </dsp:nvSpPr>
      <dsp:spPr>
        <a:xfrm>
          <a:off x="1473405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Wiam Younes, Training and Awareness Officer</a:t>
          </a:r>
          <a:endParaRPr lang="en-US" sz="1200" kern="1200" dirty="0"/>
        </a:p>
      </dsp:txBody>
      <dsp:txXfrm>
        <a:off x="1473405" y="2683837"/>
        <a:ext cx="1217102" cy="608551"/>
      </dsp:txXfrm>
    </dsp:sp>
    <dsp:sp modelId="{2A8FFAF0-0C94-4E2D-A4C2-51A0DD1459F8}">
      <dsp:nvSpPr>
        <dsp:cNvPr id="0" name=""/>
        <dsp:cNvSpPr/>
      </dsp:nvSpPr>
      <dsp:spPr>
        <a:xfrm>
          <a:off x="5155140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Mike Sanker, SOC Director</a:t>
          </a:r>
          <a:endParaRPr lang="en-US" sz="1200" kern="1200"/>
        </a:p>
      </dsp:txBody>
      <dsp:txXfrm>
        <a:off x="5155140" y="1819694"/>
        <a:ext cx="1217102" cy="608551"/>
      </dsp:txXfrm>
    </dsp:sp>
    <dsp:sp modelId="{2A6A40D7-BBED-47C3-B230-C7DC4906AF5A}">
      <dsp:nvSpPr>
        <dsp:cNvPr id="0" name=""/>
        <dsp:cNvSpPr/>
      </dsp:nvSpPr>
      <dsp:spPr>
        <a:xfrm>
          <a:off x="2946099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Bob Desilets, Sr. Sec. Analyst</a:t>
          </a:r>
          <a:endParaRPr lang="en-US" sz="1200" kern="1200"/>
        </a:p>
      </dsp:txBody>
      <dsp:txXfrm>
        <a:off x="2946099" y="2683837"/>
        <a:ext cx="1217102" cy="608551"/>
      </dsp:txXfrm>
    </dsp:sp>
    <dsp:sp modelId="{4BACFBE9-5957-461E-A1F9-FDE08818178F}">
      <dsp:nvSpPr>
        <dsp:cNvPr id="0" name=""/>
        <dsp:cNvSpPr/>
      </dsp:nvSpPr>
      <dsp:spPr>
        <a:xfrm>
          <a:off x="4418793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Garry Frenkel, Sr. Sec. Analyst</a:t>
          </a:r>
          <a:endParaRPr lang="en-US" sz="1200" kern="1200" dirty="0"/>
        </a:p>
      </dsp:txBody>
      <dsp:txXfrm>
        <a:off x="4418793" y="2683837"/>
        <a:ext cx="1217102" cy="608551"/>
      </dsp:txXfrm>
    </dsp:sp>
    <dsp:sp modelId="{FD9F184B-BDA6-4A8F-AFCD-428538AC11A6}">
      <dsp:nvSpPr>
        <dsp:cNvPr id="0" name=""/>
        <dsp:cNvSpPr/>
      </dsp:nvSpPr>
      <dsp:spPr>
        <a:xfrm>
          <a:off x="5891488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Tina Tran, Sec. Analyst</a:t>
          </a:r>
          <a:endParaRPr lang="en-US" sz="1200" kern="1200" dirty="0"/>
        </a:p>
      </dsp:txBody>
      <dsp:txXfrm>
        <a:off x="5891488" y="2683837"/>
        <a:ext cx="1217102" cy="608551"/>
      </dsp:txXfrm>
    </dsp:sp>
    <dsp:sp modelId="{46C632C8-F7A1-41CB-8660-BFC7BD6F8A77}">
      <dsp:nvSpPr>
        <dsp:cNvPr id="0" name=""/>
        <dsp:cNvSpPr/>
      </dsp:nvSpPr>
      <dsp:spPr>
        <a:xfrm>
          <a:off x="7364182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Doug Cawley, Sr. Sec. Analyst</a:t>
          </a:r>
          <a:endParaRPr lang="en-US" sz="1200" kern="1200" dirty="0"/>
        </a:p>
      </dsp:txBody>
      <dsp:txXfrm>
        <a:off x="7364182" y="2683837"/>
        <a:ext cx="1217102" cy="608551"/>
      </dsp:txXfrm>
    </dsp:sp>
    <dsp:sp modelId="{9463ACDE-DCDC-4F05-BF97-B736BDEFB852}">
      <dsp:nvSpPr>
        <dsp:cNvPr id="0" name=""/>
        <dsp:cNvSpPr/>
      </dsp:nvSpPr>
      <dsp:spPr>
        <a:xfrm>
          <a:off x="7668457" y="3547980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Luke Hagendorf, Infosec Ops Analyst</a:t>
          </a:r>
        </a:p>
      </dsp:txBody>
      <dsp:txXfrm>
        <a:off x="7668457" y="3547980"/>
        <a:ext cx="1217102" cy="608551"/>
      </dsp:txXfrm>
    </dsp:sp>
    <dsp:sp modelId="{0651E960-19EF-4AB7-987B-C51ED3760E04}">
      <dsp:nvSpPr>
        <dsp:cNvPr id="0" name=""/>
        <dsp:cNvSpPr/>
      </dsp:nvSpPr>
      <dsp:spPr>
        <a:xfrm>
          <a:off x="6627835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Sherry Michael, ISC Dir. Info Sec</a:t>
          </a:r>
        </a:p>
      </dsp:txBody>
      <dsp:txXfrm>
        <a:off x="6627835" y="1819694"/>
        <a:ext cx="1217102" cy="608551"/>
      </dsp:txXfrm>
    </dsp:sp>
    <dsp:sp modelId="{9F2B1B82-E7D9-4E61-A3CE-59687FC116B1}">
      <dsp:nvSpPr>
        <dsp:cNvPr id="0" name=""/>
        <dsp:cNvSpPr/>
      </dsp:nvSpPr>
      <dsp:spPr>
        <a:xfrm>
          <a:off x="8836876" y="1819694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Melissa Muth, Security Architect</a:t>
          </a:r>
          <a:endParaRPr lang="en-US" sz="1200" kern="1200" dirty="0"/>
        </a:p>
      </dsp:txBody>
      <dsp:txXfrm>
        <a:off x="8836876" y="1819694"/>
        <a:ext cx="1217102" cy="608551"/>
      </dsp:txXfrm>
    </dsp:sp>
    <dsp:sp modelId="{1E0B197B-7F50-4F74-9496-C33CDFE16CD8}">
      <dsp:nvSpPr>
        <dsp:cNvPr id="0" name=""/>
        <dsp:cNvSpPr/>
      </dsp:nvSpPr>
      <dsp:spPr>
        <a:xfrm>
          <a:off x="9141152" y="2683837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Sam Jenkins, Security Engineer</a:t>
          </a:r>
          <a:endParaRPr lang="en-US" sz="1200" kern="1200"/>
        </a:p>
      </dsp:txBody>
      <dsp:txXfrm>
        <a:off x="9141152" y="2683837"/>
        <a:ext cx="1217102" cy="608551"/>
      </dsp:txXfrm>
    </dsp:sp>
    <dsp:sp modelId="{238AA279-9882-4C33-BB66-C4E62DF8F5F0}">
      <dsp:nvSpPr>
        <dsp:cNvPr id="0" name=""/>
        <dsp:cNvSpPr/>
      </dsp:nvSpPr>
      <dsp:spPr>
        <a:xfrm>
          <a:off x="9141152" y="3547980"/>
          <a:ext cx="1217102" cy="608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Chris Kurzyna, Security Engineer</a:t>
          </a:r>
          <a:endParaRPr lang="en-US" sz="1200" kern="1200" dirty="0"/>
        </a:p>
      </dsp:txBody>
      <dsp:txXfrm>
        <a:off x="9141152" y="3547980"/>
        <a:ext cx="1217102" cy="60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F5ABE-75E1-43FD-90AF-60E3958703E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9331E-A7DC-4FDA-B6F5-2A4C50EE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931" indent="-291127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508" indent="-232901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309" indent="-232901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114" indent="-232901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1917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718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521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326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29A0DA-226B-4D69-A50C-BE0BFFC0021D}" type="datetime8">
              <a:rPr lang="en-US" smtClean="0"/>
              <a:pPr eaLnBrk="1" hangingPunct="1"/>
              <a:t>4/20/2026 5:45 PM</a:t>
            </a:fld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931" indent="-291127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508" indent="-232901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309" indent="-232901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114" indent="-232901" defTabSz="9380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1917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718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521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326" indent="-232901" defTabSz="938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F6F59C-CC43-44ED-969C-7CD130ECE4C9}" type="slidenum">
              <a:rPr lang="en-US" smtClean="0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2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7D03-8E13-9C9C-112B-8FB44473B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6457B-181E-2485-11C2-30C48ECBA4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0453" cy="3486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4D2FF-0874-1A83-8C52-03F558053B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95125" y="0"/>
            <a:ext cx="4050453" cy="3486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651A44-8893-1570-6B18-F542D91DC6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520700"/>
            <a:ext cx="4638675" cy="2609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C34B86-26FE-3A7E-28D6-415FCBA90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4720" y="3305386"/>
            <a:ext cx="7477760" cy="313269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F5601-29A6-F92A-9A5F-2E343F2F8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10774"/>
            <a:ext cx="4050453" cy="34700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0D258-8611-541E-EBBC-111F8BE75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95125" y="6610774"/>
            <a:ext cx="4050453" cy="34700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6710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4DF0-CD53-A837-72A4-2576A152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CD1AB-CE35-EBB7-A1BA-3B7A942D1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440AF-CAE5-8E5F-A9D1-50DC87486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94323-54DE-F5F6-7507-6BD14FF6B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6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E4EF-B800-5CD2-41F3-88D8E3CC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EBC96-CE33-F6D9-DF20-0C76B9A55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BFA95-9EBB-FEB0-3986-811F055A1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FBDD0-2663-2973-80FB-FB59054C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9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AA4C5-4D9A-46D9-1F48-591B72BB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02B4F-9FA0-7144-2C40-7A03DFBBF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ECBACE-A3D8-9407-1707-6A6B06340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ED830-BC1E-0501-9E8A-AFE4FE956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13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4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1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36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0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5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9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0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AC50-EEA5-0B00-BDED-167A88B8A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080FB-FAF2-6AD6-B4A8-EF8DA93B5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F1EDB2-2598-5685-6641-279F44A9C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F25B-9BA2-2239-854E-5BE000027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8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4210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950" indent="-2839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556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46624-B987-B93B-BBB3-7EA4239E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88E7AF-A12F-2489-8088-0F833AD3A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5F729-D120-FEE3-FFD8-F9332D340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75D41-72D2-90B4-8A17-84DF6AF30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2D2B-B26A-D90C-7AA3-1A6CD3816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0A8DEE-13D8-9A10-C95C-4CF0F267D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F3A1D-5AE3-5D8E-608D-3608DC472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8FA8E-9A37-D66D-2941-2D8A56879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197D4-79CA-B364-493A-409630EB1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05AA5-3392-D041-59B5-236970E77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995321-E2F9-323C-3E55-F4B3E2537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20ED5-E9E1-9862-63E6-A82C223BC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1385E-6FDD-28EB-66A8-F14CC6E17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AC672-742F-60F4-9149-C3775C099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EB745-3A68-51ED-96F5-EAB7432BC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31BCB-F3D1-47E3-7407-95C0328E1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0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E9DFA-8ED4-5484-2EEA-19E17B88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47C62-71D5-9AC2-C489-735D7CC81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7A2BB-1A45-8DEC-F83D-46AE28620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lvl="0" indent="-2911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E8A9-5D9B-0A33-84F9-1309B1EC8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A6C8-52D7-4A6D-8179-BF72A1311A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91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9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39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232743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232743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232743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232743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23274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1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9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62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11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3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14AD-A248-44FA-8B6F-2AC120C20E2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4546-9B41-487F-BD16-7AD18A4D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3393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27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27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27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7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7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1162-6F30-45C0-9A90-B1805A5F25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7F51-F461-4284-88AC-DE97687FF0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ARMS1">
            <a:extLst>
              <a:ext uri="{FF2B5EF4-FFF2-40B4-BE49-F238E27FC236}">
                <a16:creationId xmlns:a16="http://schemas.microsoft.com/office/drawing/2014/main" id="{0F2DBD1B-EA0A-354C-BEB9-3232AD35E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789" y="157579"/>
            <a:ext cx="760353" cy="6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3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3393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32743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232743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32743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232743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2327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3019" y="2632464"/>
            <a:ext cx="8993753" cy="1100366"/>
          </a:xfrm>
        </p:spPr>
        <p:txBody>
          <a:bodyPr rtlCol="0">
            <a:normAutofit/>
          </a:bodyPr>
          <a:lstStyle/>
          <a:p>
            <a:r>
              <a:rPr lang="en-US" sz="3200" dirty="0">
                <a:solidFill>
                  <a:srgbClr val="232743"/>
                </a:solidFill>
                <a:latin typeface="+mn-lt"/>
              </a:rPr>
              <a:t>The CISO Role at Penn</a:t>
            </a:r>
          </a:p>
        </p:txBody>
      </p:sp>
      <p:pic>
        <p:nvPicPr>
          <p:cNvPr id="2051" name="Picture 5" descr="ARM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00" y="180373"/>
            <a:ext cx="2633197" cy="23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4387" y="4050561"/>
            <a:ext cx="8701548" cy="23522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232743"/>
                </a:solidFill>
              </a:rPr>
              <a:t>April 2026</a:t>
            </a:r>
          </a:p>
          <a:p>
            <a:pPr>
              <a:defRPr/>
            </a:pPr>
            <a:r>
              <a:rPr lang="en-US" sz="2800" dirty="0">
                <a:solidFill>
                  <a:srgbClr val="232743"/>
                </a:solidFill>
              </a:rPr>
              <a:t>Nick Falcone, University Chief Information Security Officer</a:t>
            </a:r>
          </a:p>
          <a:p>
            <a:pPr>
              <a:buFont typeface="Arial" charset="0"/>
              <a:buNone/>
              <a:defRPr/>
            </a:pPr>
            <a:endParaRPr lang="en-US" sz="39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6735" y="3834009"/>
            <a:ext cx="8610600" cy="46038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24335" y="6355389"/>
            <a:ext cx="27432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4EC75-ECAC-6BA2-63BD-D50D8C1F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B24D21-9281-8145-0FB1-5384A9BDBC21}"/>
              </a:ext>
            </a:extLst>
          </p:cNvPr>
          <p:cNvSpPr/>
          <p:nvPr/>
        </p:nvSpPr>
        <p:spPr>
          <a:xfrm>
            <a:off x="6245300" y="-2622782"/>
            <a:ext cx="6805713" cy="7041747"/>
          </a:xfrm>
          <a:custGeom>
            <a:avLst/>
            <a:gdLst/>
            <a:ahLst/>
            <a:cxnLst/>
            <a:rect l="l" t="t" r="r" b="b"/>
            <a:pathLst>
              <a:path w="10208570" h="10562620">
                <a:moveTo>
                  <a:pt x="0" y="0"/>
                </a:moveTo>
                <a:lnTo>
                  <a:pt x="10208570" y="0"/>
                </a:lnTo>
                <a:lnTo>
                  <a:pt x="10208570" y="10562620"/>
                </a:lnTo>
                <a:lnTo>
                  <a:pt x="0" y="10562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01642B3-DA3A-5A3B-DA20-F1FD28CB5543}"/>
              </a:ext>
            </a:extLst>
          </p:cNvPr>
          <p:cNvGrpSpPr/>
          <p:nvPr/>
        </p:nvGrpSpPr>
        <p:grpSpPr>
          <a:xfrm rot="-10800000">
            <a:off x="515938" y="-16721"/>
            <a:ext cx="1258618" cy="110506"/>
            <a:chOff x="0" y="0"/>
            <a:chExt cx="2517236" cy="22101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A11AD1A-3DE5-44EC-F4C7-D63C2D2D140F}"/>
                </a:ext>
              </a:extLst>
            </p:cNvPr>
            <p:cNvSpPr/>
            <p:nvPr/>
          </p:nvSpPr>
          <p:spPr>
            <a:xfrm>
              <a:off x="0" y="0"/>
              <a:ext cx="2517267" cy="220980"/>
            </a:xfrm>
            <a:custGeom>
              <a:avLst/>
              <a:gdLst/>
              <a:ahLst/>
              <a:cxnLst/>
              <a:rect l="l" t="t" r="r" b="b"/>
              <a:pathLst>
                <a:path w="2517267" h="220980">
                  <a:moveTo>
                    <a:pt x="0" y="0"/>
                  </a:moveTo>
                  <a:lnTo>
                    <a:pt x="2517267" y="0"/>
                  </a:lnTo>
                  <a:lnTo>
                    <a:pt x="2517267" y="220980"/>
                  </a:lnTo>
                  <a:lnTo>
                    <a:pt x="0" y="220980"/>
                  </a:lnTo>
                  <a:close/>
                </a:path>
              </a:pathLst>
            </a:custGeom>
            <a:solidFill>
              <a:srgbClr val="0072C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926F445-28DD-C2A8-A2D3-D1693704CEA9}"/>
              </a:ext>
            </a:extLst>
          </p:cNvPr>
          <p:cNvGrpSpPr/>
          <p:nvPr/>
        </p:nvGrpSpPr>
        <p:grpSpPr>
          <a:xfrm>
            <a:off x="11371670" y="6409398"/>
            <a:ext cx="280051" cy="280051"/>
            <a:chOff x="0" y="0"/>
            <a:chExt cx="560102" cy="56010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0AE2AC7-913E-B572-5154-06AF1B63C15F}"/>
                </a:ext>
              </a:extLst>
            </p:cNvPr>
            <p:cNvSpPr/>
            <p:nvPr/>
          </p:nvSpPr>
          <p:spPr>
            <a:xfrm>
              <a:off x="0" y="0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70" h="560070">
                  <a:moveTo>
                    <a:pt x="0" y="280035"/>
                  </a:moveTo>
                  <a:cubicBezTo>
                    <a:pt x="0" y="125349"/>
                    <a:pt x="125349" y="0"/>
                    <a:pt x="280035" y="0"/>
                  </a:cubicBezTo>
                  <a:cubicBezTo>
                    <a:pt x="434721" y="0"/>
                    <a:pt x="560070" y="125349"/>
                    <a:pt x="560070" y="280035"/>
                  </a:cubicBezTo>
                  <a:cubicBezTo>
                    <a:pt x="560070" y="434721"/>
                    <a:pt x="434721" y="560070"/>
                    <a:pt x="280035" y="560070"/>
                  </a:cubicBezTo>
                  <a:cubicBezTo>
                    <a:pt x="125349" y="560070"/>
                    <a:pt x="0" y="434721"/>
                    <a:pt x="0" y="280035"/>
                  </a:cubicBezTo>
                  <a:close/>
                </a:path>
              </a:pathLst>
            </a:custGeom>
            <a:solidFill>
              <a:srgbClr val="0072C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14CFD20-5C01-AE99-3B2F-C7071D096800}"/>
              </a:ext>
            </a:extLst>
          </p:cNvPr>
          <p:cNvGrpSpPr>
            <a:grpSpLocks noChangeAspect="1"/>
          </p:cNvGrpSpPr>
          <p:nvPr/>
        </p:nvGrpSpPr>
        <p:grpSpPr>
          <a:xfrm>
            <a:off x="472046" y="6297484"/>
            <a:ext cx="1073019" cy="341903"/>
            <a:chOff x="0" y="0"/>
            <a:chExt cx="2146038" cy="68380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10EF6E3-9A62-AA89-E119-52C7DE936702}"/>
                </a:ext>
              </a:extLst>
            </p:cNvPr>
            <p:cNvSpPr/>
            <p:nvPr/>
          </p:nvSpPr>
          <p:spPr>
            <a:xfrm>
              <a:off x="0" y="0"/>
              <a:ext cx="2146046" cy="683768"/>
            </a:xfrm>
            <a:custGeom>
              <a:avLst/>
              <a:gdLst/>
              <a:ahLst/>
              <a:cxnLst/>
              <a:rect l="l" t="t" r="r" b="b"/>
              <a:pathLst>
                <a:path w="2146046" h="683768">
                  <a:moveTo>
                    <a:pt x="0" y="0"/>
                  </a:moveTo>
                  <a:lnTo>
                    <a:pt x="2146046" y="0"/>
                  </a:lnTo>
                  <a:lnTo>
                    <a:pt x="2146046" y="683768"/>
                  </a:lnTo>
                  <a:lnTo>
                    <a:pt x="0" y="683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733" b="-3733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956B029-2FCD-EA3D-D0B1-7BF908EBFBCD}"/>
              </a:ext>
            </a:extLst>
          </p:cNvPr>
          <p:cNvGrpSpPr/>
          <p:nvPr/>
        </p:nvGrpSpPr>
        <p:grpSpPr>
          <a:xfrm rot="-5400000">
            <a:off x="-219299" y="3477961"/>
            <a:ext cx="4296336" cy="342899"/>
            <a:chOff x="0" y="0"/>
            <a:chExt cx="8592672" cy="68579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AFC565-DB1E-7646-D2C8-FDCA539DB842}"/>
                </a:ext>
              </a:extLst>
            </p:cNvPr>
            <p:cNvSpPr/>
            <p:nvPr/>
          </p:nvSpPr>
          <p:spPr>
            <a:xfrm>
              <a:off x="0" y="0"/>
              <a:ext cx="8592693" cy="685800"/>
            </a:xfrm>
            <a:custGeom>
              <a:avLst/>
              <a:gdLst/>
              <a:ahLst/>
              <a:cxnLst/>
              <a:rect l="l" t="t" r="r" b="b"/>
              <a:pathLst>
                <a:path w="8592693" h="685800">
                  <a:moveTo>
                    <a:pt x="114300" y="0"/>
                  </a:moveTo>
                  <a:lnTo>
                    <a:pt x="8478393" y="0"/>
                  </a:lnTo>
                  <a:cubicBezTo>
                    <a:pt x="8541512" y="0"/>
                    <a:pt x="8592693" y="51181"/>
                    <a:pt x="8592693" y="114300"/>
                  </a:cubicBezTo>
                  <a:lnTo>
                    <a:pt x="8592693" y="685800"/>
                  </a:lnTo>
                  <a:lnTo>
                    <a:pt x="0" y="685800"/>
                  </a:lnTo>
                  <a:lnTo>
                    <a:pt x="0" y="114300"/>
                  </a:lnTo>
                  <a:cubicBezTo>
                    <a:pt x="0" y="51181"/>
                    <a:pt x="51181" y="0"/>
                    <a:pt x="114300" y="0"/>
                  </a:cubicBezTo>
                  <a:close/>
                </a:path>
              </a:pathLst>
            </a:custGeom>
            <a:solidFill>
              <a:srgbClr val="0072C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CCC9E10-951F-5A20-FAAF-4495072ED0C7}"/>
                </a:ext>
              </a:extLst>
            </p:cNvPr>
            <p:cNvSpPr txBox="1"/>
            <p:nvPr/>
          </p:nvSpPr>
          <p:spPr>
            <a:xfrm>
              <a:off x="0" y="0"/>
              <a:ext cx="8592672" cy="6857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>
                  <a:solidFill>
                    <a:srgbClr val="FAF3D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IT Roundtable (ITR)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5C0CC10-102A-84AF-1B49-A1B4DAF6287D}"/>
              </a:ext>
            </a:extLst>
          </p:cNvPr>
          <p:cNvGrpSpPr/>
          <p:nvPr/>
        </p:nvGrpSpPr>
        <p:grpSpPr>
          <a:xfrm>
            <a:off x="2207896" y="2602702"/>
            <a:ext cx="981634" cy="991957"/>
            <a:chOff x="0" y="0"/>
            <a:chExt cx="1963268" cy="198391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875D93F-31B3-1173-A666-0E18830F586F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83CA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257F1D20-4D02-1B33-C21B-7B3E6FF8E424}"/>
                </a:ext>
              </a:extLst>
            </p:cNvPr>
            <p:cNvSpPr txBox="1"/>
            <p:nvPr/>
          </p:nvSpPr>
          <p:spPr>
            <a:xfrm>
              <a:off x="0" y="0"/>
              <a:ext cx="1963268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IT Jobs</a:t>
              </a:r>
            </a:p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@Penn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9BC8F49-BDDC-D143-BDCA-BF16981FAC4E}"/>
              </a:ext>
            </a:extLst>
          </p:cNvPr>
          <p:cNvGrpSpPr/>
          <p:nvPr/>
        </p:nvGrpSpPr>
        <p:grpSpPr>
          <a:xfrm>
            <a:off x="2207896" y="3704162"/>
            <a:ext cx="981634" cy="991957"/>
            <a:chOff x="0" y="0"/>
            <a:chExt cx="1963268" cy="198391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B7660E5-C9E2-1920-35FB-61B023D51332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83CA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BBF0B6BC-3077-B571-34FE-E719BF60253D}"/>
                </a:ext>
              </a:extLst>
            </p:cNvPr>
            <p:cNvSpPr txBox="1"/>
            <p:nvPr/>
          </p:nvSpPr>
          <p:spPr>
            <a:xfrm>
              <a:off x="0" y="0"/>
              <a:ext cx="1963268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IT Research</a:t>
              </a:r>
            </a:p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@Penn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DF921BF-F3CA-FE82-7692-F927DCA99CC4}"/>
              </a:ext>
            </a:extLst>
          </p:cNvPr>
          <p:cNvGrpSpPr/>
          <p:nvPr/>
        </p:nvGrpSpPr>
        <p:grpSpPr>
          <a:xfrm>
            <a:off x="2207896" y="4805622"/>
            <a:ext cx="981634" cy="991957"/>
            <a:chOff x="0" y="0"/>
            <a:chExt cx="1963268" cy="198391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F5EA3C5-49B8-6B94-C13A-657AADCBEBB0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83CA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506EDF5-6F49-002E-6CF3-5296DDD9D1F4}"/>
                </a:ext>
              </a:extLst>
            </p:cNvPr>
            <p:cNvSpPr txBox="1"/>
            <p:nvPr/>
          </p:nvSpPr>
          <p:spPr>
            <a:xfrm>
              <a:off x="0" y="0"/>
              <a:ext cx="1963268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IT Security</a:t>
              </a:r>
            </a:p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@Penn</a:t>
              </a:r>
            </a:p>
            <a:p>
              <a:pPr algn="ctr">
                <a:lnSpc>
                  <a:spcPts val="1259"/>
                </a:lnSpc>
              </a:pP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(ITSEC)</a:t>
              </a: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17AF1BF9-4D31-191B-5DE5-239D37ADED20}"/>
              </a:ext>
            </a:extLst>
          </p:cNvPr>
          <p:cNvGrpSpPr/>
          <p:nvPr/>
        </p:nvGrpSpPr>
        <p:grpSpPr>
          <a:xfrm>
            <a:off x="2207896" y="1505266"/>
            <a:ext cx="981634" cy="991957"/>
            <a:chOff x="0" y="0"/>
            <a:chExt cx="1963268" cy="198391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099C1D8-0106-E74C-ECDC-F7BC05C4E564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83CA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8EEAF2CB-29A4-840B-7BB6-AB016EBCBB25}"/>
                </a:ext>
              </a:extLst>
            </p:cNvPr>
            <p:cNvSpPr txBox="1"/>
            <p:nvPr/>
          </p:nvSpPr>
          <p:spPr>
            <a:xfrm>
              <a:off x="0" y="0"/>
              <a:ext cx="1963268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Common</a:t>
              </a:r>
            </a:p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Solutions</a:t>
              </a: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FCC1EC3-9A20-EE37-D3C8-A4B05CD2DC53}"/>
              </a:ext>
            </a:extLst>
          </p:cNvPr>
          <p:cNvGrpSpPr/>
          <p:nvPr/>
        </p:nvGrpSpPr>
        <p:grpSpPr>
          <a:xfrm rot="-5400000">
            <a:off x="3481746" y="3477961"/>
            <a:ext cx="4296336" cy="342899"/>
            <a:chOff x="0" y="0"/>
            <a:chExt cx="8592672" cy="685798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2FF1FE3-DCDE-2414-D564-ECE85B877557}"/>
                </a:ext>
              </a:extLst>
            </p:cNvPr>
            <p:cNvSpPr/>
            <p:nvPr/>
          </p:nvSpPr>
          <p:spPr>
            <a:xfrm>
              <a:off x="0" y="0"/>
              <a:ext cx="8592693" cy="685800"/>
            </a:xfrm>
            <a:custGeom>
              <a:avLst/>
              <a:gdLst/>
              <a:ahLst/>
              <a:cxnLst/>
              <a:rect l="l" t="t" r="r" b="b"/>
              <a:pathLst>
                <a:path w="8592693" h="685800">
                  <a:moveTo>
                    <a:pt x="114300" y="0"/>
                  </a:moveTo>
                  <a:lnTo>
                    <a:pt x="8478393" y="0"/>
                  </a:lnTo>
                  <a:cubicBezTo>
                    <a:pt x="8541512" y="0"/>
                    <a:pt x="8592693" y="51181"/>
                    <a:pt x="8592693" y="114300"/>
                  </a:cubicBezTo>
                  <a:lnTo>
                    <a:pt x="8592693" y="685800"/>
                  </a:lnTo>
                  <a:lnTo>
                    <a:pt x="0" y="685800"/>
                  </a:lnTo>
                  <a:lnTo>
                    <a:pt x="0" y="114300"/>
                  </a:lnTo>
                  <a:cubicBezTo>
                    <a:pt x="0" y="51181"/>
                    <a:pt x="51181" y="0"/>
                    <a:pt x="114300" y="0"/>
                  </a:cubicBezTo>
                  <a:close/>
                </a:path>
              </a:pathLst>
            </a:custGeom>
            <a:solidFill>
              <a:srgbClr val="1E44B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4C1D5FB-823E-432E-91D3-FBA3D817ACB3}"/>
                </a:ext>
              </a:extLst>
            </p:cNvPr>
            <p:cNvSpPr txBox="1"/>
            <p:nvPr/>
          </p:nvSpPr>
          <p:spPr>
            <a:xfrm>
              <a:off x="0" y="0"/>
              <a:ext cx="8592672" cy="6857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>
                  <a:solidFill>
                    <a:srgbClr val="FAF3D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ISC Committees</a:t>
              </a: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52E5F9C-B57E-113B-9E70-54C50260DBC4}"/>
              </a:ext>
            </a:extLst>
          </p:cNvPr>
          <p:cNvGrpSpPr/>
          <p:nvPr/>
        </p:nvGrpSpPr>
        <p:grpSpPr>
          <a:xfrm>
            <a:off x="5908940" y="4811053"/>
            <a:ext cx="981634" cy="991957"/>
            <a:chOff x="0" y="0"/>
            <a:chExt cx="1963267" cy="198391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5E5534E-F2A9-5A5B-5AE4-CA87B66064F0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9AAFE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BC075BD-C85E-D0E1-AA69-57B9655BE556}"/>
                </a:ext>
              </a:extLst>
            </p:cNvPr>
            <p:cNvSpPr txBox="1"/>
            <p:nvPr/>
          </p:nvSpPr>
          <p:spPr>
            <a:xfrm>
              <a:off x="0" y="0"/>
              <a:ext cx="1963267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Penn Technology Investment Committee 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(PTIC)</a:t>
              </a: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77920E8E-D9A0-FF84-A6C5-A147FC497812}"/>
              </a:ext>
            </a:extLst>
          </p:cNvPr>
          <p:cNvGrpSpPr/>
          <p:nvPr/>
        </p:nvGrpSpPr>
        <p:grpSpPr>
          <a:xfrm>
            <a:off x="5908940" y="3709123"/>
            <a:ext cx="981634" cy="991957"/>
            <a:chOff x="0" y="0"/>
            <a:chExt cx="1963267" cy="1983915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34CF9837-D7F4-0BB6-D553-4EBD58367758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9AAFE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737A1689-AD55-5701-8808-79D3F21EE3AF}"/>
                </a:ext>
              </a:extLst>
            </p:cNvPr>
            <p:cNvSpPr txBox="1"/>
            <p:nvPr/>
          </p:nvSpPr>
          <p:spPr>
            <a:xfrm>
              <a:off x="0" y="0"/>
              <a:ext cx="1963267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IT Learning Solutions</a:t>
              </a: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FACC8545-B8ED-A2CA-63DA-3DD42B1BA7E6}"/>
              </a:ext>
            </a:extLst>
          </p:cNvPr>
          <p:cNvGrpSpPr/>
          <p:nvPr/>
        </p:nvGrpSpPr>
        <p:grpSpPr>
          <a:xfrm>
            <a:off x="5908940" y="1505264"/>
            <a:ext cx="981634" cy="991957"/>
            <a:chOff x="0" y="0"/>
            <a:chExt cx="1963267" cy="1983915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CCD0F3B-D555-8BE0-7B1E-5B98896184F5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9AAFE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8F468F6F-009B-F93B-424C-A1A2B592CF8D}"/>
                </a:ext>
              </a:extLst>
            </p:cNvPr>
            <p:cNvSpPr txBox="1"/>
            <p:nvPr/>
          </p:nvSpPr>
          <p:spPr>
            <a:xfrm>
              <a:off x="0" y="0"/>
              <a:ext cx="1963267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Data</a:t>
              </a:r>
            </a:p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Warehouse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71458BDB-5418-D9D7-6D9D-FB7F128DE848}"/>
              </a:ext>
            </a:extLst>
          </p:cNvPr>
          <p:cNvGrpSpPr/>
          <p:nvPr/>
        </p:nvGrpSpPr>
        <p:grpSpPr>
          <a:xfrm>
            <a:off x="5908940" y="2607194"/>
            <a:ext cx="981634" cy="991957"/>
            <a:chOff x="0" y="0"/>
            <a:chExt cx="1963267" cy="1983915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1ACA4BBD-7D72-3F1C-9D1B-730C36D40DEB}"/>
                </a:ext>
              </a:extLst>
            </p:cNvPr>
            <p:cNvSpPr/>
            <p:nvPr/>
          </p:nvSpPr>
          <p:spPr>
            <a:xfrm>
              <a:off x="0" y="0"/>
              <a:ext cx="1963293" cy="1983867"/>
            </a:xfrm>
            <a:custGeom>
              <a:avLst/>
              <a:gdLst/>
              <a:ahLst/>
              <a:cxnLst/>
              <a:rect l="l" t="t" r="r" b="b"/>
              <a:pathLst>
                <a:path w="1963293" h="1983867">
                  <a:moveTo>
                    <a:pt x="0" y="0"/>
                  </a:moveTo>
                  <a:lnTo>
                    <a:pt x="1963293" y="0"/>
                  </a:lnTo>
                  <a:lnTo>
                    <a:pt x="1963293" y="1983867"/>
                  </a:lnTo>
                  <a:lnTo>
                    <a:pt x="0" y="1983867"/>
                  </a:lnTo>
                  <a:close/>
                </a:path>
              </a:pathLst>
            </a:custGeom>
            <a:solidFill>
              <a:srgbClr val="9AAFE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DDE62D7C-046E-FFEB-940E-630B222951D4}"/>
                </a:ext>
              </a:extLst>
            </p:cNvPr>
            <p:cNvSpPr txBox="1"/>
            <p:nvPr/>
          </p:nvSpPr>
          <p:spPr>
            <a:xfrm>
              <a:off x="0" y="0"/>
              <a:ext cx="1963267" cy="1983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HireIT Client Advisory Group</a:t>
              </a:r>
            </a:p>
            <a:p>
              <a:pPr algn="ctr">
                <a:lnSpc>
                  <a:spcPts val="1259"/>
                </a:lnSpc>
              </a:pP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(CAG)</a:t>
              </a:r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2D83526E-0B76-E9F4-9102-7523386DEED8}"/>
              </a:ext>
            </a:extLst>
          </p:cNvPr>
          <p:cNvGrpSpPr/>
          <p:nvPr/>
        </p:nvGrpSpPr>
        <p:grpSpPr>
          <a:xfrm rot="-5400000">
            <a:off x="5214606" y="3477961"/>
            <a:ext cx="4296336" cy="342899"/>
            <a:chOff x="0" y="0"/>
            <a:chExt cx="8592672" cy="68579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57A046A9-273C-79B7-32A9-2161ABDF29A9}"/>
                </a:ext>
              </a:extLst>
            </p:cNvPr>
            <p:cNvSpPr/>
            <p:nvPr/>
          </p:nvSpPr>
          <p:spPr>
            <a:xfrm>
              <a:off x="0" y="0"/>
              <a:ext cx="8592693" cy="685800"/>
            </a:xfrm>
            <a:custGeom>
              <a:avLst/>
              <a:gdLst/>
              <a:ahLst/>
              <a:cxnLst/>
              <a:rect l="l" t="t" r="r" b="b"/>
              <a:pathLst>
                <a:path w="8592693" h="685800">
                  <a:moveTo>
                    <a:pt x="114300" y="0"/>
                  </a:moveTo>
                  <a:lnTo>
                    <a:pt x="8478393" y="0"/>
                  </a:lnTo>
                  <a:cubicBezTo>
                    <a:pt x="8541512" y="0"/>
                    <a:pt x="8592693" y="51181"/>
                    <a:pt x="8592693" y="114300"/>
                  </a:cubicBezTo>
                  <a:lnTo>
                    <a:pt x="8592693" y="685800"/>
                  </a:lnTo>
                  <a:lnTo>
                    <a:pt x="0" y="685800"/>
                  </a:lnTo>
                  <a:lnTo>
                    <a:pt x="0" y="114300"/>
                  </a:lnTo>
                  <a:cubicBezTo>
                    <a:pt x="0" y="51181"/>
                    <a:pt x="51181" y="0"/>
                    <a:pt x="114300" y="0"/>
                  </a:cubicBezTo>
                  <a:close/>
                </a:path>
              </a:pathLst>
            </a:custGeom>
            <a:solidFill>
              <a:srgbClr val="3C76A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44C4D401-80A9-5437-9143-2612D3E33EBB}"/>
                </a:ext>
              </a:extLst>
            </p:cNvPr>
            <p:cNvSpPr txBox="1"/>
            <p:nvPr/>
          </p:nvSpPr>
          <p:spPr>
            <a:xfrm>
              <a:off x="0" y="0"/>
              <a:ext cx="8592672" cy="6857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>
                  <a:solidFill>
                    <a:srgbClr val="FAF3D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Special Interest Groups (SIGs)</a:t>
              </a:r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58365A1D-3958-C423-6BAB-A604C4077234}"/>
              </a:ext>
            </a:extLst>
          </p:cNvPr>
          <p:cNvGrpSpPr/>
          <p:nvPr/>
        </p:nvGrpSpPr>
        <p:grpSpPr>
          <a:xfrm>
            <a:off x="7628362" y="1501242"/>
            <a:ext cx="2800642" cy="218699"/>
            <a:chOff x="0" y="0"/>
            <a:chExt cx="5601284" cy="437397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AB3A4307-D33D-6FAC-8E98-3772BA32FE96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554F6210-19EA-AB68-A563-D7761F5FC126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Audio-Visual 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(AV-SIG)</a:t>
              </a:r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CE1121E0-0358-04D3-0683-C92969752511}"/>
              </a:ext>
            </a:extLst>
          </p:cNvPr>
          <p:cNvGrpSpPr/>
          <p:nvPr/>
        </p:nvGrpSpPr>
        <p:grpSpPr>
          <a:xfrm>
            <a:off x="7628362" y="1773084"/>
            <a:ext cx="2800642" cy="218699"/>
            <a:chOff x="0" y="0"/>
            <a:chExt cx="5601284" cy="437397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5DBD4A6-3B6F-1327-B2A0-A56EFC6DC47C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7AF82E9B-C634-AFAA-27C9-810CEF69FA62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Cloud Computing 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(Cloud-SIG)</a:t>
              </a:r>
            </a:p>
          </p:txBody>
        </p:sp>
      </p:grpSp>
      <p:grpSp>
        <p:nvGrpSpPr>
          <p:cNvPr id="48" name="Group 48">
            <a:extLst>
              <a:ext uri="{FF2B5EF4-FFF2-40B4-BE49-F238E27FC236}">
                <a16:creationId xmlns:a16="http://schemas.microsoft.com/office/drawing/2014/main" id="{A4CAD83F-4DC4-546D-FF81-6E7DDC76EA92}"/>
              </a:ext>
            </a:extLst>
          </p:cNvPr>
          <p:cNvGrpSpPr/>
          <p:nvPr/>
        </p:nvGrpSpPr>
        <p:grpSpPr>
          <a:xfrm>
            <a:off x="7628362" y="2044926"/>
            <a:ext cx="2800642" cy="218699"/>
            <a:chOff x="0" y="0"/>
            <a:chExt cx="5601284" cy="437397"/>
          </a:xfrm>
        </p:grpSpPr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CC138511-4DFE-3644-EDFF-D99DDC7D6410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FD65A9E7-E6E0-C506-D536-6A8388C3AA87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Data Visualization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(DataViz-SIG)</a:t>
              </a: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6A6319D8-AE9F-7A65-6138-C78415E8BC2C}"/>
              </a:ext>
            </a:extLst>
          </p:cNvPr>
          <p:cNvGrpSpPr/>
          <p:nvPr/>
        </p:nvGrpSpPr>
        <p:grpSpPr>
          <a:xfrm>
            <a:off x="7628362" y="2316768"/>
            <a:ext cx="2800642" cy="218699"/>
            <a:chOff x="0" y="0"/>
            <a:chExt cx="5601284" cy="437397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A0E5AD0A-1B21-4EC9-6F4A-5004AAA158BD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EFC95879-DA69-138B-81D6-CF9BFE4CD57E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Developer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(Dev-SIG)</a:t>
              </a:r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B84C9350-364C-845D-D1C4-FEAD4804C6DD}"/>
              </a:ext>
            </a:extLst>
          </p:cNvPr>
          <p:cNvGrpSpPr/>
          <p:nvPr/>
        </p:nvGrpSpPr>
        <p:grpSpPr>
          <a:xfrm>
            <a:off x="7628362" y="2588611"/>
            <a:ext cx="2800642" cy="218699"/>
            <a:chOff x="0" y="0"/>
            <a:chExt cx="5601284" cy="437399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F511A6F-A3D0-2DC1-C54D-8A1D34E94B56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904F4663-209A-9D28-077F-DA2BCEF07FEA}"/>
                </a:ext>
              </a:extLst>
            </p:cNvPr>
            <p:cNvSpPr txBox="1"/>
            <p:nvPr/>
          </p:nvSpPr>
          <p:spPr>
            <a:xfrm>
              <a:off x="0" y="0"/>
              <a:ext cx="5601284" cy="437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High-Performance Computing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(HPC-SIG)</a:t>
              </a:r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0E0C0AB7-A6DD-E8F8-6E67-63C3A9A053D8}"/>
              </a:ext>
            </a:extLst>
          </p:cNvPr>
          <p:cNvGrpSpPr/>
          <p:nvPr/>
        </p:nvGrpSpPr>
        <p:grpSpPr>
          <a:xfrm>
            <a:off x="7628362" y="2860453"/>
            <a:ext cx="2800642" cy="218699"/>
            <a:chOff x="0" y="0"/>
            <a:chExt cx="5601284" cy="437397"/>
          </a:xfrm>
        </p:grpSpPr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60B0367C-4D46-EE1C-E923-B23063AA13DC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0501CCB2-0A5C-DC80-19E0-2A16B2246C32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Instructional Technology</a:t>
              </a:r>
            </a:p>
          </p:txBody>
        </p:sp>
      </p:grpSp>
      <p:grpSp>
        <p:nvGrpSpPr>
          <p:cNvPr id="60" name="Group 60">
            <a:extLst>
              <a:ext uri="{FF2B5EF4-FFF2-40B4-BE49-F238E27FC236}">
                <a16:creationId xmlns:a16="http://schemas.microsoft.com/office/drawing/2014/main" id="{90D7563A-BAE8-301D-1FB6-141BF0124D27}"/>
              </a:ext>
            </a:extLst>
          </p:cNvPr>
          <p:cNvGrpSpPr/>
          <p:nvPr/>
        </p:nvGrpSpPr>
        <p:grpSpPr>
          <a:xfrm>
            <a:off x="7628362" y="3132295"/>
            <a:ext cx="2800642" cy="218699"/>
            <a:chOff x="0" y="0"/>
            <a:chExt cx="5601284" cy="437397"/>
          </a:xfrm>
        </p:grpSpPr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AC525287-9084-8911-2E67-BF28EC83C86C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60F77882-4039-12A4-F55A-33E60AC36FB4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Linux</a:t>
              </a:r>
            </a:p>
          </p:txBody>
        </p: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CBAC0E5E-39DC-2F7C-4257-3A06655C57BF}"/>
              </a:ext>
            </a:extLst>
          </p:cNvPr>
          <p:cNvGrpSpPr/>
          <p:nvPr/>
        </p:nvGrpSpPr>
        <p:grpSpPr>
          <a:xfrm>
            <a:off x="7628362" y="3404137"/>
            <a:ext cx="2800642" cy="218699"/>
            <a:chOff x="0" y="0"/>
            <a:chExt cx="5601284" cy="437397"/>
          </a:xfrm>
        </p:grpSpPr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66EA11C-38C0-35D1-E51E-6F7B2601A812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5" name="TextBox 65">
              <a:extLst>
                <a:ext uri="{FF2B5EF4-FFF2-40B4-BE49-F238E27FC236}">
                  <a16:creationId xmlns:a16="http://schemas.microsoft.com/office/drawing/2014/main" id="{DFBB7ED2-C886-E58C-EF14-D9C0116C581D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Macintosh Networking 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(MacNet)</a:t>
              </a:r>
            </a:p>
          </p:txBody>
        </p:sp>
      </p:grpSp>
      <p:grpSp>
        <p:nvGrpSpPr>
          <p:cNvPr id="66" name="Group 66">
            <a:extLst>
              <a:ext uri="{FF2B5EF4-FFF2-40B4-BE49-F238E27FC236}">
                <a16:creationId xmlns:a16="http://schemas.microsoft.com/office/drawing/2014/main" id="{F1195F1B-8CCE-44DE-24D0-6550E7966ED3}"/>
              </a:ext>
            </a:extLst>
          </p:cNvPr>
          <p:cNvGrpSpPr/>
          <p:nvPr/>
        </p:nvGrpSpPr>
        <p:grpSpPr>
          <a:xfrm>
            <a:off x="7628362" y="3675979"/>
            <a:ext cx="2800642" cy="218699"/>
            <a:chOff x="0" y="0"/>
            <a:chExt cx="5601284" cy="437397"/>
          </a:xfrm>
        </p:grpSpPr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A531EF27-BF48-C2DC-B996-06A2CAEB8540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8" name="TextBox 68">
              <a:extLst>
                <a:ext uri="{FF2B5EF4-FFF2-40B4-BE49-F238E27FC236}">
                  <a16:creationId xmlns:a16="http://schemas.microsoft.com/office/drawing/2014/main" id="{1ADEFF95-66B9-3B6C-165F-A8A2BF0ED55F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Mobile Technologies 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(Mobile-SIG)</a:t>
              </a:r>
            </a:p>
          </p:txBody>
        </p:sp>
      </p:grpSp>
      <p:grpSp>
        <p:nvGrpSpPr>
          <p:cNvPr id="69" name="Group 69">
            <a:extLst>
              <a:ext uri="{FF2B5EF4-FFF2-40B4-BE49-F238E27FC236}">
                <a16:creationId xmlns:a16="http://schemas.microsoft.com/office/drawing/2014/main" id="{BA8580B4-A7DB-20C9-829E-72F10C18EEB8}"/>
              </a:ext>
            </a:extLst>
          </p:cNvPr>
          <p:cNvGrpSpPr/>
          <p:nvPr/>
        </p:nvGrpSpPr>
        <p:grpSpPr>
          <a:xfrm>
            <a:off x="7628362" y="3947821"/>
            <a:ext cx="2800642" cy="218699"/>
            <a:chOff x="0" y="0"/>
            <a:chExt cx="5601284" cy="437399"/>
          </a:xfrm>
        </p:grpSpPr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2E477F23-CBD5-0BE3-F191-7461E865315D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1" name="TextBox 71">
              <a:extLst>
                <a:ext uri="{FF2B5EF4-FFF2-40B4-BE49-F238E27FC236}">
                  <a16:creationId xmlns:a16="http://schemas.microsoft.com/office/drawing/2014/main" id="{FF94DE00-31B0-7B46-E1E2-1091D2C13472}"/>
                </a:ext>
              </a:extLst>
            </p:cNvPr>
            <p:cNvSpPr txBox="1"/>
            <p:nvPr/>
          </p:nvSpPr>
          <p:spPr>
            <a:xfrm>
              <a:off x="0" y="0"/>
              <a:ext cx="5601284" cy="437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PennO365</a:t>
              </a:r>
            </a:p>
          </p:txBody>
        </p:sp>
      </p:grpSp>
      <p:grpSp>
        <p:nvGrpSpPr>
          <p:cNvPr id="72" name="Group 72">
            <a:extLst>
              <a:ext uri="{FF2B5EF4-FFF2-40B4-BE49-F238E27FC236}">
                <a16:creationId xmlns:a16="http://schemas.microsoft.com/office/drawing/2014/main" id="{F4F5EFFD-1507-76AA-BDAD-716E47D75AF9}"/>
              </a:ext>
            </a:extLst>
          </p:cNvPr>
          <p:cNvGrpSpPr/>
          <p:nvPr/>
        </p:nvGrpSpPr>
        <p:grpSpPr>
          <a:xfrm>
            <a:off x="7628362" y="4219663"/>
            <a:ext cx="2800642" cy="218699"/>
            <a:chOff x="0" y="0"/>
            <a:chExt cx="5601284" cy="437397"/>
          </a:xfrm>
        </p:grpSpPr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7ADB6B42-DDF5-46AE-A017-755C5579AE9A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4" name="TextBox 74">
              <a:extLst>
                <a:ext uri="{FF2B5EF4-FFF2-40B4-BE49-F238E27FC236}">
                  <a16:creationId xmlns:a16="http://schemas.microsoft.com/office/drawing/2014/main" id="{67AF9DC4-39D3-D3E0-8B58-8A3D5F3B2248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PC Networking 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(PC-Net)</a:t>
              </a:r>
            </a:p>
          </p:txBody>
        </p:sp>
      </p:grpSp>
      <p:grpSp>
        <p:nvGrpSpPr>
          <p:cNvPr id="75" name="Group 75">
            <a:extLst>
              <a:ext uri="{FF2B5EF4-FFF2-40B4-BE49-F238E27FC236}">
                <a16:creationId xmlns:a16="http://schemas.microsoft.com/office/drawing/2014/main" id="{419A2C3E-79BE-EB8E-AAC5-B3DCAB0BA01B}"/>
              </a:ext>
            </a:extLst>
          </p:cNvPr>
          <p:cNvGrpSpPr/>
          <p:nvPr/>
        </p:nvGrpSpPr>
        <p:grpSpPr>
          <a:xfrm>
            <a:off x="7628362" y="4491506"/>
            <a:ext cx="2800642" cy="218699"/>
            <a:chOff x="0" y="0"/>
            <a:chExt cx="5601284" cy="437397"/>
          </a:xfrm>
        </p:grpSpPr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F1CD81E2-330C-CD78-C9E1-5F5E19B26D7C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7" name="TextBox 77">
              <a:extLst>
                <a:ext uri="{FF2B5EF4-FFF2-40B4-BE49-F238E27FC236}">
                  <a16:creationId xmlns:a16="http://schemas.microsoft.com/office/drawing/2014/main" id="{CDA006A8-2F6E-BBDA-AD7C-8D8ED5FFD4A7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Project Partners</a:t>
              </a:r>
            </a:p>
          </p:txBody>
        </p:sp>
      </p:grpSp>
      <p:grpSp>
        <p:nvGrpSpPr>
          <p:cNvPr id="78" name="Group 78">
            <a:extLst>
              <a:ext uri="{FF2B5EF4-FFF2-40B4-BE49-F238E27FC236}">
                <a16:creationId xmlns:a16="http://schemas.microsoft.com/office/drawing/2014/main" id="{7C58B36C-D0F4-5F16-3F20-6D532F244B73}"/>
              </a:ext>
            </a:extLst>
          </p:cNvPr>
          <p:cNvGrpSpPr/>
          <p:nvPr/>
        </p:nvGrpSpPr>
        <p:grpSpPr>
          <a:xfrm>
            <a:off x="7628362" y="4763348"/>
            <a:ext cx="2800642" cy="218699"/>
            <a:chOff x="0" y="0"/>
            <a:chExt cx="5601284" cy="437397"/>
          </a:xfrm>
        </p:grpSpPr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739E95B3-4794-E33E-1789-BB0CEE9B7746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0" name="TextBox 80">
              <a:extLst>
                <a:ext uri="{FF2B5EF4-FFF2-40B4-BE49-F238E27FC236}">
                  <a16:creationId xmlns:a16="http://schemas.microsoft.com/office/drawing/2014/main" id="{0B037386-287F-E77C-21F7-F76AB4D6B8D5}"/>
                </a:ext>
              </a:extLst>
            </p:cNvPr>
            <p:cNvSpPr txBox="1"/>
            <p:nvPr/>
          </p:nvSpPr>
          <p:spPr>
            <a:xfrm>
              <a:off x="0" y="0"/>
              <a:ext cx="5601284" cy="4373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Security</a:t>
              </a:r>
            </a:p>
          </p:txBody>
        </p:sp>
      </p:grpSp>
      <p:grpSp>
        <p:nvGrpSpPr>
          <p:cNvPr id="81" name="Group 81">
            <a:extLst>
              <a:ext uri="{FF2B5EF4-FFF2-40B4-BE49-F238E27FC236}">
                <a16:creationId xmlns:a16="http://schemas.microsoft.com/office/drawing/2014/main" id="{A86F5DE5-48DA-BCF2-3300-96FE21399627}"/>
              </a:ext>
            </a:extLst>
          </p:cNvPr>
          <p:cNvGrpSpPr/>
          <p:nvPr/>
        </p:nvGrpSpPr>
        <p:grpSpPr>
          <a:xfrm>
            <a:off x="7628362" y="5035191"/>
            <a:ext cx="2800642" cy="218699"/>
            <a:chOff x="0" y="0"/>
            <a:chExt cx="5601284" cy="437399"/>
          </a:xfrm>
        </p:grpSpPr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22579832-CDF3-5F6F-9127-0B2294B5BA62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3" name="TextBox 83">
              <a:extLst>
                <a:ext uri="{FF2B5EF4-FFF2-40B4-BE49-F238E27FC236}">
                  <a16:creationId xmlns:a16="http://schemas.microsoft.com/office/drawing/2014/main" id="{C3E2EAAF-6784-2B83-CC52-A52FAABADF98}"/>
                </a:ext>
              </a:extLst>
            </p:cNvPr>
            <p:cNvSpPr txBox="1"/>
            <p:nvPr/>
          </p:nvSpPr>
          <p:spPr>
            <a:xfrm>
              <a:off x="0" y="0"/>
              <a:ext cx="5601284" cy="437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SPLUNK</a:t>
              </a:r>
            </a:p>
          </p:txBody>
        </p:sp>
      </p:grpSp>
      <p:grpSp>
        <p:nvGrpSpPr>
          <p:cNvPr id="84" name="Group 84">
            <a:extLst>
              <a:ext uri="{FF2B5EF4-FFF2-40B4-BE49-F238E27FC236}">
                <a16:creationId xmlns:a16="http://schemas.microsoft.com/office/drawing/2014/main" id="{C0D08B13-2DFD-38B1-130C-9023E3B66E40}"/>
              </a:ext>
            </a:extLst>
          </p:cNvPr>
          <p:cNvGrpSpPr/>
          <p:nvPr/>
        </p:nvGrpSpPr>
        <p:grpSpPr>
          <a:xfrm>
            <a:off x="7628362" y="5307033"/>
            <a:ext cx="2800642" cy="218699"/>
            <a:chOff x="0" y="0"/>
            <a:chExt cx="5601284" cy="437399"/>
          </a:xfrm>
        </p:grpSpPr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94FA9608-70C1-D73C-F1B3-7372D64003A3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6" name="TextBox 86">
              <a:extLst>
                <a:ext uri="{FF2B5EF4-FFF2-40B4-BE49-F238E27FC236}">
                  <a16:creationId xmlns:a16="http://schemas.microsoft.com/office/drawing/2014/main" id="{F5EADEAB-1FEF-C6BA-E32B-CC198A0D94FF}"/>
                </a:ext>
              </a:extLst>
            </p:cNvPr>
            <p:cNvSpPr txBox="1"/>
            <p:nvPr/>
          </p:nvSpPr>
          <p:spPr>
            <a:xfrm>
              <a:off x="0" y="0"/>
              <a:ext cx="5601284" cy="437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Super Users Group </a:t>
              </a:r>
              <a:r>
                <a:rPr lang="en-US" sz="105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(SUG)</a:t>
              </a:r>
            </a:p>
          </p:txBody>
        </p:sp>
      </p:grpSp>
      <p:grpSp>
        <p:nvGrpSpPr>
          <p:cNvPr id="87" name="Group 87">
            <a:extLst>
              <a:ext uri="{FF2B5EF4-FFF2-40B4-BE49-F238E27FC236}">
                <a16:creationId xmlns:a16="http://schemas.microsoft.com/office/drawing/2014/main" id="{B84C01DD-270B-EC64-17AC-5BDB5305A722}"/>
              </a:ext>
            </a:extLst>
          </p:cNvPr>
          <p:cNvGrpSpPr/>
          <p:nvPr/>
        </p:nvGrpSpPr>
        <p:grpSpPr>
          <a:xfrm>
            <a:off x="7628362" y="5578879"/>
            <a:ext cx="2800642" cy="218699"/>
            <a:chOff x="0" y="0"/>
            <a:chExt cx="5601284" cy="437399"/>
          </a:xfrm>
        </p:grpSpPr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F19E33AF-7248-7B0C-04F0-DDDBEDE473D5}"/>
                </a:ext>
              </a:extLst>
            </p:cNvPr>
            <p:cNvSpPr/>
            <p:nvPr/>
          </p:nvSpPr>
          <p:spPr>
            <a:xfrm>
              <a:off x="0" y="0"/>
              <a:ext cx="5601335" cy="437388"/>
            </a:xfrm>
            <a:custGeom>
              <a:avLst/>
              <a:gdLst/>
              <a:ahLst/>
              <a:cxnLst/>
              <a:rect l="l" t="t" r="r" b="b"/>
              <a:pathLst>
                <a:path w="5601335" h="437388">
                  <a:moveTo>
                    <a:pt x="0" y="0"/>
                  </a:moveTo>
                  <a:lnTo>
                    <a:pt x="5601335" y="0"/>
                  </a:lnTo>
                  <a:lnTo>
                    <a:pt x="5601335" y="437388"/>
                  </a:lnTo>
                  <a:lnTo>
                    <a:pt x="0" y="437388"/>
                  </a:lnTo>
                  <a:close/>
                </a:path>
              </a:pathLst>
            </a:custGeom>
            <a:solidFill>
              <a:srgbClr val="ACC9E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9" name="TextBox 89">
              <a:extLst>
                <a:ext uri="{FF2B5EF4-FFF2-40B4-BE49-F238E27FC236}">
                  <a16:creationId xmlns:a16="http://schemas.microsoft.com/office/drawing/2014/main" id="{530FB7CD-790C-19E9-9145-5A928B6CE0BD}"/>
                </a:ext>
              </a:extLst>
            </p:cNvPr>
            <p:cNvSpPr txBox="1"/>
            <p:nvPr/>
          </p:nvSpPr>
          <p:spPr>
            <a:xfrm>
              <a:off x="0" y="0"/>
              <a:ext cx="5601284" cy="4373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59"/>
                </a:lnSpc>
              </a:pPr>
              <a:r>
                <a:rPr lang="en-US" sz="105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Web</a:t>
              </a:r>
            </a:p>
          </p:txBody>
        </p:sp>
      </p:grpSp>
      <p:grpSp>
        <p:nvGrpSpPr>
          <p:cNvPr id="90" name="Group 90">
            <a:extLst>
              <a:ext uri="{FF2B5EF4-FFF2-40B4-BE49-F238E27FC236}">
                <a16:creationId xmlns:a16="http://schemas.microsoft.com/office/drawing/2014/main" id="{26784AEA-CD65-D97A-530D-D4181874A72B}"/>
              </a:ext>
            </a:extLst>
          </p:cNvPr>
          <p:cNvGrpSpPr/>
          <p:nvPr/>
        </p:nvGrpSpPr>
        <p:grpSpPr>
          <a:xfrm>
            <a:off x="3927315" y="5381858"/>
            <a:ext cx="1230401" cy="411480"/>
            <a:chOff x="0" y="0"/>
            <a:chExt cx="2460802" cy="822960"/>
          </a:xfrm>
        </p:grpSpPr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A056278F-44FF-3943-4198-DB396C904098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2" name="TextBox 92">
              <a:extLst>
                <a:ext uri="{FF2B5EF4-FFF2-40B4-BE49-F238E27FC236}">
                  <a16:creationId xmlns:a16="http://schemas.microsoft.com/office/drawing/2014/main" id="{BF5491D8-1704-C868-4626-91612B20E93E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Transparency &amp; Accountability Working Group </a:t>
              </a:r>
            </a:p>
          </p:txBody>
        </p:sp>
      </p:grpSp>
      <p:grpSp>
        <p:nvGrpSpPr>
          <p:cNvPr id="93" name="Group 93">
            <a:extLst>
              <a:ext uri="{FF2B5EF4-FFF2-40B4-BE49-F238E27FC236}">
                <a16:creationId xmlns:a16="http://schemas.microsoft.com/office/drawing/2014/main" id="{36F02FCF-E240-D8B7-064B-4D4AC0A6DC4D}"/>
              </a:ext>
            </a:extLst>
          </p:cNvPr>
          <p:cNvGrpSpPr/>
          <p:nvPr/>
        </p:nvGrpSpPr>
        <p:grpSpPr>
          <a:xfrm>
            <a:off x="3927315" y="3441548"/>
            <a:ext cx="1230401" cy="411480"/>
            <a:chOff x="0" y="0"/>
            <a:chExt cx="2460802" cy="822960"/>
          </a:xfrm>
        </p:grpSpPr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998C6003-EB8E-1E18-9955-2F1518CDB246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5" name="TextBox 95">
              <a:extLst>
                <a:ext uri="{FF2B5EF4-FFF2-40B4-BE49-F238E27FC236}">
                  <a16:creationId xmlns:a16="http://schemas.microsoft.com/office/drawing/2014/main" id="{37A09592-7CCC-DF23-58AB-1A25B225764C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 dirty="0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IT Policy</a:t>
              </a:r>
            </a:p>
            <a:p>
              <a:pPr algn="ctr">
                <a:lnSpc>
                  <a:spcPts val="1080"/>
                </a:lnSpc>
              </a:pPr>
              <a:r>
                <a:rPr lang="en-US" sz="900" b="1" dirty="0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Committee</a:t>
              </a:r>
              <a:r>
                <a:rPr lang="en-US" sz="900" dirty="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 (ITPC)</a:t>
              </a:r>
            </a:p>
          </p:txBody>
        </p:sp>
      </p:grpSp>
      <p:grpSp>
        <p:nvGrpSpPr>
          <p:cNvPr id="96" name="Group 96">
            <a:extLst>
              <a:ext uri="{FF2B5EF4-FFF2-40B4-BE49-F238E27FC236}">
                <a16:creationId xmlns:a16="http://schemas.microsoft.com/office/drawing/2014/main" id="{B34214A0-540A-1A5D-B35C-6DFC40ACC066}"/>
              </a:ext>
            </a:extLst>
          </p:cNvPr>
          <p:cNvGrpSpPr/>
          <p:nvPr/>
        </p:nvGrpSpPr>
        <p:grpSpPr>
          <a:xfrm>
            <a:off x="3927315" y="1501241"/>
            <a:ext cx="1230401" cy="411480"/>
            <a:chOff x="0" y="0"/>
            <a:chExt cx="2460802" cy="822960"/>
          </a:xfrm>
        </p:grpSpPr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76A75ECB-94DA-7883-A8E6-ACBB846FFC06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8" name="TextBox 98">
              <a:extLst>
                <a:ext uri="{FF2B5EF4-FFF2-40B4-BE49-F238E27FC236}">
                  <a16:creationId xmlns:a16="http://schemas.microsoft.com/office/drawing/2014/main" id="{77434491-E5DE-DE56-CA6A-3F81DCF1EBBC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 err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AirPennNet</a:t>
              </a:r>
              <a:endParaRPr lang="en-US" sz="900" b="1">
                <a:solidFill>
                  <a:srgbClr val="0A4D9E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Advisory</a:t>
              </a:r>
            </a:p>
          </p:txBody>
        </p:sp>
      </p:grpSp>
      <p:grpSp>
        <p:nvGrpSpPr>
          <p:cNvPr id="99" name="Group 99">
            <a:extLst>
              <a:ext uri="{FF2B5EF4-FFF2-40B4-BE49-F238E27FC236}">
                <a16:creationId xmlns:a16="http://schemas.microsoft.com/office/drawing/2014/main" id="{0BD33D39-E5F8-294F-42CF-1B43D6AD2550}"/>
              </a:ext>
            </a:extLst>
          </p:cNvPr>
          <p:cNvGrpSpPr/>
          <p:nvPr/>
        </p:nvGrpSpPr>
        <p:grpSpPr>
          <a:xfrm>
            <a:off x="3927315" y="1986317"/>
            <a:ext cx="1230401" cy="411480"/>
            <a:chOff x="0" y="0"/>
            <a:chExt cx="2460802" cy="822960"/>
          </a:xfrm>
        </p:grpSpPr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C445259A-6E93-8BF4-3C72-DEE6C59707B0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1" name="TextBox 101">
              <a:extLst>
                <a:ext uri="{FF2B5EF4-FFF2-40B4-BE49-F238E27FC236}">
                  <a16:creationId xmlns:a16="http://schemas.microsoft.com/office/drawing/2014/main" id="{741E00B1-1A29-668D-D8A1-56A04AC728D0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Firewall</a:t>
              </a:r>
            </a:p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Governance</a:t>
              </a:r>
            </a:p>
          </p:txBody>
        </p:sp>
      </p:grpSp>
      <p:grpSp>
        <p:nvGrpSpPr>
          <p:cNvPr id="102" name="Group 102">
            <a:extLst>
              <a:ext uri="{FF2B5EF4-FFF2-40B4-BE49-F238E27FC236}">
                <a16:creationId xmlns:a16="http://schemas.microsoft.com/office/drawing/2014/main" id="{ED58EFCB-71CB-E4CC-5FBF-2022F9A4A0F0}"/>
              </a:ext>
            </a:extLst>
          </p:cNvPr>
          <p:cNvGrpSpPr/>
          <p:nvPr/>
        </p:nvGrpSpPr>
        <p:grpSpPr>
          <a:xfrm>
            <a:off x="3927315" y="3926626"/>
            <a:ext cx="1230401" cy="411480"/>
            <a:chOff x="0" y="0"/>
            <a:chExt cx="2460802" cy="822960"/>
          </a:xfrm>
        </p:grpSpPr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895BCF8C-121D-A328-0EA9-6A7C952E62B2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4" name="TextBox 104">
              <a:extLst>
                <a:ext uri="{FF2B5EF4-FFF2-40B4-BE49-F238E27FC236}">
                  <a16:creationId xmlns:a16="http://schemas.microsoft.com/office/drawing/2014/main" id="{D186AE21-A30B-720C-D6D3-A0CDAC3131EC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O365</a:t>
              </a:r>
            </a:p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Advisory</a:t>
              </a:r>
            </a:p>
          </p:txBody>
        </p:sp>
      </p:grpSp>
      <p:grpSp>
        <p:nvGrpSpPr>
          <p:cNvPr id="105" name="Group 105">
            <a:extLst>
              <a:ext uri="{FF2B5EF4-FFF2-40B4-BE49-F238E27FC236}">
                <a16:creationId xmlns:a16="http://schemas.microsoft.com/office/drawing/2014/main" id="{2616803E-6561-F70C-678D-DBE7F736490B}"/>
              </a:ext>
            </a:extLst>
          </p:cNvPr>
          <p:cNvGrpSpPr/>
          <p:nvPr/>
        </p:nvGrpSpPr>
        <p:grpSpPr>
          <a:xfrm rot="-5400000">
            <a:off x="1513560" y="3477961"/>
            <a:ext cx="4296336" cy="342899"/>
            <a:chOff x="0" y="0"/>
            <a:chExt cx="8592672" cy="685798"/>
          </a:xfrm>
        </p:grpSpPr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F6C5182D-460D-9A89-2DA5-07C024B1E314}"/>
                </a:ext>
              </a:extLst>
            </p:cNvPr>
            <p:cNvSpPr/>
            <p:nvPr/>
          </p:nvSpPr>
          <p:spPr>
            <a:xfrm>
              <a:off x="0" y="0"/>
              <a:ext cx="8592693" cy="685800"/>
            </a:xfrm>
            <a:custGeom>
              <a:avLst/>
              <a:gdLst/>
              <a:ahLst/>
              <a:cxnLst/>
              <a:rect l="l" t="t" r="r" b="b"/>
              <a:pathLst>
                <a:path w="8592693" h="685800">
                  <a:moveTo>
                    <a:pt x="114300" y="0"/>
                  </a:moveTo>
                  <a:lnTo>
                    <a:pt x="8478393" y="0"/>
                  </a:lnTo>
                  <a:cubicBezTo>
                    <a:pt x="8541512" y="0"/>
                    <a:pt x="8592693" y="51181"/>
                    <a:pt x="8592693" y="114300"/>
                  </a:cubicBezTo>
                  <a:lnTo>
                    <a:pt x="8592693" y="685800"/>
                  </a:lnTo>
                  <a:lnTo>
                    <a:pt x="0" y="685800"/>
                  </a:lnTo>
                  <a:lnTo>
                    <a:pt x="0" y="114300"/>
                  </a:lnTo>
                  <a:cubicBezTo>
                    <a:pt x="0" y="51181"/>
                    <a:pt x="51181" y="0"/>
                    <a:pt x="114300" y="0"/>
                  </a:cubicBezTo>
                  <a:close/>
                </a:path>
              </a:pathLst>
            </a:custGeom>
            <a:solidFill>
              <a:srgbClr val="2C567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7" name="TextBox 107">
              <a:extLst>
                <a:ext uri="{FF2B5EF4-FFF2-40B4-BE49-F238E27FC236}">
                  <a16:creationId xmlns:a16="http://schemas.microsoft.com/office/drawing/2014/main" id="{F728F1A8-EE70-333E-9CBD-1AB47488ED4C}"/>
                </a:ext>
              </a:extLst>
            </p:cNvPr>
            <p:cNvSpPr txBox="1"/>
            <p:nvPr/>
          </p:nvSpPr>
          <p:spPr>
            <a:xfrm>
              <a:off x="0" y="0"/>
              <a:ext cx="8592672" cy="6857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>
                  <a:solidFill>
                    <a:srgbClr val="FAF3D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Technology Services &amp; Information Security</a:t>
              </a:r>
            </a:p>
          </p:txBody>
        </p:sp>
      </p:grp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CC8ECCA8-AF7A-6A32-47E2-091797AD6AE5}"/>
              </a:ext>
            </a:extLst>
          </p:cNvPr>
          <p:cNvGrpSpPr/>
          <p:nvPr/>
        </p:nvGrpSpPr>
        <p:grpSpPr>
          <a:xfrm>
            <a:off x="3927315" y="4411703"/>
            <a:ext cx="1230401" cy="411480"/>
            <a:chOff x="0" y="0"/>
            <a:chExt cx="2460802" cy="822960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407BF1E2-2A55-3D93-A4C2-3D3851A568B5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0" name="TextBox 110">
              <a:extLst>
                <a:ext uri="{FF2B5EF4-FFF2-40B4-BE49-F238E27FC236}">
                  <a16:creationId xmlns:a16="http://schemas.microsoft.com/office/drawing/2014/main" id="{7793A0C4-BCF8-735F-59D1-103261CAE147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Privacy &amp; Security</a:t>
              </a:r>
            </a:p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Executive</a:t>
              </a:r>
            </a:p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Committee </a:t>
              </a:r>
              <a:r>
                <a:rPr lang="en-US" sz="90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(PSEC)</a:t>
              </a:r>
            </a:p>
          </p:txBody>
        </p:sp>
      </p:grpSp>
      <p:grpSp>
        <p:nvGrpSpPr>
          <p:cNvPr id="111" name="Group 111">
            <a:extLst>
              <a:ext uri="{FF2B5EF4-FFF2-40B4-BE49-F238E27FC236}">
                <a16:creationId xmlns:a16="http://schemas.microsoft.com/office/drawing/2014/main" id="{66F5D5E0-DA7F-29B9-34C6-76BC6493CC71}"/>
              </a:ext>
            </a:extLst>
          </p:cNvPr>
          <p:cNvGrpSpPr/>
          <p:nvPr/>
        </p:nvGrpSpPr>
        <p:grpSpPr>
          <a:xfrm>
            <a:off x="3927315" y="4896781"/>
            <a:ext cx="1230401" cy="411480"/>
            <a:chOff x="0" y="0"/>
            <a:chExt cx="2460802" cy="822960"/>
          </a:xfrm>
        </p:grpSpPr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917A34F8-1D32-1CD1-4D35-726A0FB9ECF9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3" name="TextBox 113">
              <a:extLst>
                <a:ext uri="{FF2B5EF4-FFF2-40B4-BE49-F238E27FC236}">
                  <a16:creationId xmlns:a16="http://schemas.microsoft.com/office/drawing/2014/main" id="{260E8953-5255-1517-F15B-A1C0001B3B81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Strategy</a:t>
              </a:r>
            </a:p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Review Board</a:t>
              </a:r>
            </a:p>
          </p:txBody>
        </p:sp>
      </p:grpSp>
      <p:sp>
        <p:nvSpPr>
          <p:cNvPr id="114" name="TextBox 114">
            <a:extLst>
              <a:ext uri="{FF2B5EF4-FFF2-40B4-BE49-F238E27FC236}">
                <a16:creationId xmlns:a16="http://schemas.microsoft.com/office/drawing/2014/main" id="{32227FF9-9B16-8E2F-3E03-47B21418C365}"/>
              </a:ext>
            </a:extLst>
          </p:cNvPr>
          <p:cNvSpPr txBox="1"/>
          <p:nvPr/>
        </p:nvSpPr>
        <p:spPr>
          <a:xfrm>
            <a:off x="1694698" y="494524"/>
            <a:ext cx="5314184" cy="3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>
                <a:solidFill>
                  <a:srgbClr val="FFFFFF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IT Community Committee Presence</a:t>
            </a:r>
          </a:p>
        </p:txBody>
      </p:sp>
      <p:grpSp>
        <p:nvGrpSpPr>
          <p:cNvPr id="115" name="Group 115">
            <a:extLst>
              <a:ext uri="{FF2B5EF4-FFF2-40B4-BE49-F238E27FC236}">
                <a16:creationId xmlns:a16="http://schemas.microsoft.com/office/drawing/2014/main" id="{7B9EB7BD-3D3A-FCFA-012D-A36DEC741C05}"/>
              </a:ext>
            </a:extLst>
          </p:cNvPr>
          <p:cNvGrpSpPr/>
          <p:nvPr/>
        </p:nvGrpSpPr>
        <p:grpSpPr>
          <a:xfrm>
            <a:off x="3927315" y="2471394"/>
            <a:ext cx="1230401" cy="411480"/>
            <a:chOff x="0" y="0"/>
            <a:chExt cx="2460802" cy="822960"/>
          </a:xfrm>
        </p:grpSpPr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92B24354-A9EC-4528-F367-555C74B0C0C9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7" name="TextBox 117">
              <a:extLst>
                <a:ext uri="{FF2B5EF4-FFF2-40B4-BE49-F238E27FC236}">
                  <a16:creationId xmlns:a16="http://schemas.microsoft.com/office/drawing/2014/main" id="{236238DE-74CE-1BB0-D4B6-38F746CBF0FE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Identity &amp; Access Management </a:t>
              </a:r>
              <a:r>
                <a:rPr lang="en-US" sz="900">
                  <a:solidFill>
                    <a:srgbClr val="0A4D9E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(IAM) </a:t>
              </a: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Governance</a:t>
              </a:r>
            </a:p>
          </p:txBody>
        </p:sp>
      </p:grpSp>
      <p:grpSp>
        <p:nvGrpSpPr>
          <p:cNvPr id="118" name="Group 118">
            <a:extLst>
              <a:ext uri="{FF2B5EF4-FFF2-40B4-BE49-F238E27FC236}">
                <a16:creationId xmlns:a16="http://schemas.microsoft.com/office/drawing/2014/main" id="{53DF807D-7EAD-A71E-CA16-E356360FB08E}"/>
              </a:ext>
            </a:extLst>
          </p:cNvPr>
          <p:cNvGrpSpPr/>
          <p:nvPr/>
        </p:nvGrpSpPr>
        <p:grpSpPr>
          <a:xfrm>
            <a:off x="3927315" y="2956471"/>
            <a:ext cx="1230401" cy="411480"/>
            <a:chOff x="0" y="0"/>
            <a:chExt cx="2460802" cy="822960"/>
          </a:xfrm>
        </p:grpSpPr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6B4395FA-2900-2B93-10B3-C4F22F28B095}"/>
                </a:ext>
              </a:extLst>
            </p:cNvPr>
            <p:cNvSpPr/>
            <p:nvPr/>
          </p:nvSpPr>
          <p:spPr>
            <a:xfrm>
              <a:off x="0" y="0"/>
              <a:ext cx="2460752" cy="822960"/>
            </a:xfrm>
            <a:custGeom>
              <a:avLst/>
              <a:gdLst/>
              <a:ahLst/>
              <a:cxnLst/>
              <a:rect l="l" t="t" r="r" b="b"/>
              <a:pathLst>
                <a:path w="2460752" h="822960">
                  <a:moveTo>
                    <a:pt x="0" y="0"/>
                  </a:moveTo>
                  <a:lnTo>
                    <a:pt x="2460752" y="0"/>
                  </a:lnTo>
                  <a:lnTo>
                    <a:pt x="246075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9ABDD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0" name="TextBox 120">
              <a:extLst>
                <a:ext uri="{FF2B5EF4-FFF2-40B4-BE49-F238E27FC236}">
                  <a16:creationId xmlns:a16="http://schemas.microsoft.com/office/drawing/2014/main" id="{AF500802-CC53-1012-89DD-77030B8D21D9}"/>
                </a:ext>
              </a:extLst>
            </p:cNvPr>
            <p:cNvSpPr txBox="1"/>
            <p:nvPr/>
          </p:nvSpPr>
          <p:spPr>
            <a:xfrm>
              <a:off x="0" y="0"/>
              <a:ext cx="2460802" cy="8229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Mission Continuity</a:t>
              </a:r>
            </a:p>
            <a:p>
              <a:pPr algn="ctr">
                <a:lnSpc>
                  <a:spcPts val="1080"/>
                </a:lnSpc>
              </a:pPr>
              <a:r>
                <a:rPr lang="en-US" sz="900" b="1">
                  <a:solidFill>
                    <a:srgbClr val="0A4D9E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Planners Group</a:t>
              </a:r>
            </a:p>
          </p:txBody>
        </p:sp>
      </p:grpSp>
      <p:grpSp>
        <p:nvGrpSpPr>
          <p:cNvPr id="121" name="Group 121">
            <a:extLst>
              <a:ext uri="{FF2B5EF4-FFF2-40B4-BE49-F238E27FC236}">
                <a16:creationId xmlns:a16="http://schemas.microsoft.com/office/drawing/2014/main" id="{0FD1C55E-6DCF-6ACB-57D9-535A84276F81}"/>
              </a:ext>
            </a:extLst>
          </p:cNvPr>
          <p:cNvGrpSpPr/>
          <p:nvPr/>
        </p:nvGrpSpPr>
        <p:grpSpPr>
          <a:xfrm>
            <a:off x="544514" y="538428"/>
            <a:ext cx="11150600" cy="567767"/>
            <a:chOff x="0" y="0"/>
            <a:chExt cx="22301200" cy="1135534"/>
          </a:xfrm>
        </p:grpSpPr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93E71FD6-0CB1-480A-25DB-720EB3B270D4}"/>
                </a:ext>
              </a:extLst>
            </p:cNvPr>
            <p:cNvSpPr/>
            <p:nvPr/>
          </p:nvSpPr>
          <p:spPr>
            <a:xfrm>
              <a:off x="0" y="0"/>
              <a:ext cx="22301200" cy="1135534"/>
            </a:xfrm>
            <a:custGeom>
              <a:avLst/>
              <a:gdLst/>
              <a:ahLst/>
              <a:cxnLst/>
              <a:rect l="l" t="t" r="r" b="b"/>
              <a:pathLst>
                <a:path w="22301200" h="1135534">
                  <a:moveTo>
                    <a:pt x="0" y="0"/>
                  </a:moveTo>
                  <a:lnTo>
                    <a:pt x="22301200" y="0"/>
                  </a:lnTo>
                  <a:lnTo>
                    <a:pt x="22301200" y="1135534"/>
                  </a:lnTo>
                  <a:lnTo>
                    <a:pt x="0" y="11355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3" name="TextBox 123">
              <a:extLst>
                <a:ext uri="{FF2B5EF4-FFF2-40B4-BE49-F238E27FC236}">
                  <a16:creationId xmlns:a16="http://schemas.microsoft.com/office/drawing/2014/main" id="{C0559E59-D8BB-EFF4-16D9-08CEB86EE549}"/>
                </a:ext>
              </a:extLst>
            </p:cNvPr>
            <p:cNvSpPr txBox="1"/>
            <p:nvPr/>
          </p:nvSpPr>
          <p:spPr>
            <a:xfrm>
              <a:off x="0" y="47625"/>
              <a:ext cx="22301200" cy="108790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>
                <a:lnSpc>
                  <a:spcPts val="3888"/>
                </a:lnSpc>
              </a:pPr>
              <a:r>
                <a:rPr lang="en-US" sz="3600" b="1" spc="-5" dirty="0">
                  <a:solidFill>
                    <a:srgbClr val="000000"/>
                  </a:solidFill>
                  <a:latin typeface="Aptos"/>
                  <a:sym typeface="PT Sans Bold"/>
                </a:rPr>
                <a:t>Campus</a:t>
              </a:r>
              <a:r>
                <a:rPr lang="en-US" sz="3600" b="1" spc="-5" dirty="0">
                  <a:solidFill>
                    <a:srgbClr val="000000"/>
                  </a:solidFill>
                  <a:latin typeface="Aptos"/>
                  <a:ea typeface="PT Sans Bold"/>
                  <a:cs typeface="PT Sans Bold"/>
                  <a:sym typeface="PT Sans Bold"/>
                </a:rPr>
                <a:t> Collaboration</a:t>
              </a:r>
              <a:endParaRPr lang="en-US" sz="1200">
                <a:latin typeface="Aptos"/>
              </a:endParaRPr>
            </a:p>
          </p:txBody>
        </p:sp>
      </p:grpSp>
      <p:sp>
        <p:nvSpPr>
          <p:cNvPr id="124" name="TextBox 124">
            <a:extLst>
              <a:ext uri="{FF2B5EF4-FFF2-40B4-BE49-F238E27FC236}">
                <a16:creationId xmlns:a16="http://schemas.microsoft.com/office/drawing/2014/main" id="{7D69C0A2-B79C-F69D-4A4C-9F94AE80ADF9}"/>
              </a:ext>
            </a:extLst>
          </p:cNvPr>
          <p:cNvSpPr txBox="1"/>
          <p:nvPr/>
        </p:nvSpPr>
        <p:spPr>
          <a:xfrm>
            <a:off x="11464764" y="6436187"/>
            <a:ext cx="93861" cy="19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5600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169E-1F5A-4168-ADBF-1D49B901E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tree, plant, sky&#10;&#10;Description automatically generated">
            <a:extLst>
              <a:ext uri="{FF2B5EF4-FFF2-40B4-BE49-F238E27FC236}">
                <a16:creationId xmlns:a16="http://schemas.microsoft.com/office/drawing/2014/main" id="{F977B2F2-1B14-3828-20D6-BBBED5653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/>
          <a:stretch/>
        </p:blipFill>
        <p:spPr>
          <a:xfrm>
            <a:off x="0" y="0"/>
            <a:ext cx="12192000" cy="69913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6283A8C-46BA-3A65-78DF-839CB343FBED}"/>
              </a:ext>
            </a:extLst>
          </p:cNvPr>
          <p:cNvSpPr txBox="1">
            <a:spLocks/>
          </p:cNvSpPr>
          <p:nvPr/>
        </p:nvSpPr>
        <p:spPr>
          <a:xfrm>
            <a:off x="1209368" y="942976"/>
            <a:ext cx="9792929" cy="56102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2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3200" b="1">
              <a:solidFill>
                <a:srgbClr val="3027E9"/>
              </a:solidFill>
            </a:endParaRPr>
          </a:p>
          <a:p>
            <a:pPr marL="800100" lvl="1" indent="-342900">
              <a:lnSpc>
                <a:spcPct val="105000"/>
              </a:lnSpc>
              <a:spcBef>
                <a:spcPct val="0"/>
              </a:spcBef>
              <a:buFont typeface="Times New Roman" pitchFamily="18" charset="0"/>
              <a:buChar char="-"/>
            </a:pPr>
            <a:endParaRPr lang="en-US" sz="3000">
              <a:solidFill>
                <a:srgbClr val="3027E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60BF0-2141-975C-EB14-CBADC0CA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131" y="6462712"/>
            <a:ext cx="28448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14124B3B-D9C3-3423-0908-8B78F048B4C7}"/>
              </a:ext>
            </a:extLst>
          </p:cNvPr>
          <p:cNvSpPr/>
          <p:nvPr/>
        </p:nvSpPr>
        <p:spPr>
          <a:xfrm>
            <a:off x="5641363" y="1704211"/>
            <a:ext cx="5829245" cy="2177676"/>
          </a:xfrm>
          <a:prstGeom prst="snip2DiagRect">
            <a:avLst/>
          </a:prstGeom>
          <a:solidFill>
            <a:schemeClr val="bg1"/>
          </a:solidFill>
          <a:ln w="158750">
            <a:solidFill>
              <a:srgbClr val="232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005423-2C88-44E9-0412-4BFB78DD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352" y="1630392"/>
            <a:ext cx="5891842" cy="2251495"/>
          </a:xfrm>
        </p:spPr>
        <p:txBody>
          <a:bodyPr/>
          <a:lstStyle/>
          <a:p>
            <a:r>
              <a:rPr lang="en-US" b="1" dirty="0">
                <a:solidFill>
                  <a:srgbClr val="232743"/>
                </a:solidFill>
              </a:rPr>
              <a:t>OIS Overview</a:t>
            </a:r>
          </a:p>
        </p:txBody>
      </p:sp>
    </p:spTree>
    <p:extLst>
      <p:ext uri="{BB962C8B-B14F-4D97-AF65-F5344CB8AC3E}">
        <p14:creationId xmlns:p14="http://schemas.microsoft.com/office/powerpoint/2010/main" val="55592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>
                <a:solidFill>
                  <a:srgbClr val="A33935"/>
                </a:solidFill>
              </a:rPr>
              <a:t>Goals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16D91CEE-500B-C6C7-68D8-299BDA4AF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735754"/>
              </p:ext>
            </p:extLst>
          </p:nvPr>
        </p:nvGraphicFramePr>
        <p:xfrm>
          <a:off x="1096963" y="1449239"/>
          <a:ext cx="10058400" cy="487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15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7C7BE11-3523-DAC7-9E5A-207345FA5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0397"/>
              </p:ext>
            </p:extLst>
          </p:nvPr>
        </p:nvGraphicFramePr>
        <p:xfrm>
          <a:off x="702277" y="663557"/>
          <a:ext cx="10358966" cy="511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>
                <a:solidFill>
                  <a:srgbClr val="A33935"/>
                </a:solidFill>
              </a:rPr>
              <a:t>OIS Overview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A83FB-16B3-332A-288A-F106F07D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7A10B23-6B98-AD18-7A30-43F50E7265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2277" y="663557"/>
          <a:ext cx="10358966" cy="511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2D7FDE6-CBBC-F47A-4A15-2E4F8AF4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>
                <a:solidFill>
                  <a:srgbClr val="A33935"/>
                </a:solidFill>
              </a:rPr>
              <a:t>OIS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571BE-4626-20EA-7077-B9B749E09A4D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D2A02-00DD-1BA0-A67A-C235236A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8C7741-DF30-65E8-8FD8-B15747846FAF}"/>
              </a:ext>
            </a:extLst>
          </p:cNvPr>
          <p:cNvSpPr/>
          <p:nvPr/>
        </p:nvSpPr>
        <p:spPr>
          <a:xfrm>
            <a:off x="432485" y="1695569"/>
            <a:ext cx="3175687" cy="384792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92B266-2676-4416-A0D9-2251ECCDF6B7}"/>
              </a:ext>
            </a:extLst>
          </p:cNvPr>
          <p:cNvSpPr/>
          <p:nvPr/>
        </p:nvSpPr>
        <p:spPr>
          <a:xfrm>
            <a:off x="3608172" y="2366825"/>
            <a:ext cx="4287795" cy="2341699"/>
          </a:xfrm>
          <a:prstGeom prst="roundRect">
            <a:avLst/>
          </a:prstGeom>
          <a:noFill/>
          <a:ln w="57150">
            <a:solidFill>
              <a:srgbClr val="A339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8DDF46-6530-8AB9-C97D-A50DB7562776}"/>
              </a:ext>
            </a:extLst>
          </p:cNvPr>
          <p:cNvSpPr/>
          <p:nvPr/>
        </p:nvSpPr>
        <p:spPr>
          <a:xfrm>
            <a:off x="7895967" y="3215382"/>
            <a:ext cx="1767017" cy="281265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6CD418-DE2B-5910-83BD-98331013F05A}"/>
              </a:ext>
            </a:extLst>
          </p:cNvPr>
          <p:cNvSpPr/>
          <p:nvPr/>
        </p:nvSpPr>
        <p:spPr>
          <a:xfrm>
            <a:off x="7189572" y="1426511"/>
            <a:ext cx="2273645" cy="178887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97DA4C-B06E-6E8E-6F51-A1983BFADCD2}"/>
              </a:ext>
            </a:extLst>
          </p:cNvPr>
          <p:cNvSpPr/>
          <p:nvPr/>
        </p:nvSpPr>
        <p:spPr>
          <a:xfrm>
            <a:off x="9463217" y="2265217"/>
            <a:ext cx="2014149" cy="420227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E1A0E-C821-70FF-4E33-82E94D49F1D3}"/>
              </a:ext>
            </a:extLst>
          </p:cNvPr>
          <p:cNvSpPr txBox="1"/>
          <p:nvPr/>
        </p:nvSpPr>
        <p:spPr>
          <a:xfrm>
            <a:off x="744495" y="4925956"/>
            <a:ext cx="333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32743"/>
                </a:solidFill>
              </a:rPr>
              <a:t>Information</a:t>
            </a:r>
            <a:r>
              <a:rPr lang="en-US" sz="2000" b="1" dirty="0"/>
              <a:t> Assurance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9F944-6A31-27D7-7018-22CA24938DF8}"/>
              </a:ext>
            </a:extLst>
          </p:cNvPr>
          <p:cNvSpPr txBox="1"/>
          <p:nvPr/>
        </p:nvSpPr>
        <p:spPr>
          <a:xfrm>
            <a:off x="4231161" y="4155524"/>
            <a:ext cx="333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33935"/>
                </a:solidFill>
              </a:rPr>
              <a:t>Security Operations Center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5D04A-912A-547D-7236-175FD320EDF0}"/>
              </a:ext>
            </a:extLst>
          </p:cNvPr>
          <p:cNvSpPr txBox="1"/>
          <p:nvPr/>
        </p:nvSpPr>
        <p:spPr>
          <a:xfrm>
            <a:off x="8012669" y="4960919"/>
            <a:ext cx="1767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Security Operations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97004-CFCA-46EA-B55C-725FEBA4842D}"/>
              </a:ext>
            </a:extLst>
          </p:cNvPr>
          <p:cNvSpPr txBox="1"/>
          <p:nvPr/>
        </p:nvSpPr>
        <p:spPr>
          <a:xfrm>
            <a:off x="9815383" y="4836496"/>
            <a:ext cx="1767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Security Architecture and Engineering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3629BF-75AD-B5F4-8B8C-55D04BC3F85D}"/>
              </a:ext>
            </a:extLst>
          </p:cNvPr>
          <p:cNvSpPr txBox="1"/>
          <p:nvPr/>
        </p:nvSpPr>
        <p:spPr>
          <a:xfrm>
            <a:off x="7442886" y="1581915"/>
            <a:ext cx="176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ISC Assurance Team</a:t>
            </a:r>
          </a:p>
        </p:txBody>
      </p:sp>
    </p:spTree>
    <p:extLst>
      <p:ext uri="{BB962C8B-B14F-4D97-AF65-F5344CB8AC3E}">
        <p14:creationId xmlns:p14="http://schemas.microsoft.com/office/powerpoint/2010/main" val="330206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86ADC-606E-BE26-4269-660B0C6A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592069-7439-9C13-8DCC-EB39AB3A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>
                <a:solidFill>
                  <a:srgbClr val="A33935"/>
                </a:solidFill>
              </a:rPr>
              <a:t>OIS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92E46-11BE-8F58-0E9D-FEF19D0ACBBA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86371-1A03-FE24-5C5F-FF64500C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5AD93F-8CAC-E359-9986-C1F9DCF43659}"/>
              </a:ext>
            </a:extLst>
          </p:cNvPr>
          <p:cNvSpPr/>
          <p:nvPr/>
        </p:nvSpPr>
        <p:spPr>
          <a:xfrm>
            <a:off x="432485" y="1760124"/>
            <a:ext cx="8305115" cy="85897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85027C-49DC-E07A-6653-A89F93C27A81}"/>
              </a:ext>
            </a:extLst>
          </p:cNvPr>
          <p:cNvSpPr/>
          <p:nvPr/>
        </p:nvSpPr>
        <p:spPr>
          <a:xfrm>
            <a:off x="404682" y="2693409"/>
            <a:ext cx="9375004" cy="848711"/>
          </a:xfrm>
          <a:prstGeom prst="roundRect">
            <a:avLst/>
          </a:prstGeom>
          <a:noFill/>
          <a:ln w="57150">
            <a:solidFill>
              <a:srgbClr val="A339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CF0F1B-CB83-DE6C-8708-D7473051452D}"/>
              </a:ext>
            </a:extLst>
          </p:cNvPr>
          <p:cNvSpPr/>
          <p:nvPr/>
        </p:nvSpPr>
        <p:spPr>
          <a:xfrm>
            <a:off x="4382528" y="4907220"/>
            <a:ext cx="7376986" cy="84739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8E729-ECCF-B543-06E7-C9080B1B0930}"/>
              </a:ext>
            </a:extLst>
          </p:cNvPr>
          <p:cNvSpPr/>
          <p:nvPr/>
        </p:nvSpPr>
        <p:spPr>
          <a:xfrm>
            <a:off x="2051222" y="5828924"/>
            <a:ext cx="9708293" cy="7078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3FAF69-538F-4E92-1844-127B9847D374}"/>
              </a:ext>
            </a:extLst>
          </p:cNvPr>
          <p:cNvSpPr/>
          <p:nvPr/>
        </p:nvSpPr>
        <p:spPr>
          <a:xfrm>
            <a:off x="432485" y="3650558"/>
            <a:ext cx="10325182" cy="66666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55026-E9DE-37C4-26A8-B6CDC526C7A3}"/>
              </a:ext>
            </a:extLst>
          </p:cNvPr>
          <p:cNvSpPr txBox="1"/>
          <p:nvPr/>
        </p:nvSpPr>
        <p:spPr>
          <a:xfrm>
            <a:off x="612172" y="1832487"/>
            <a:ext cx="777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32743"/>
                </a:solidFill>
              </a:rPr>
              <a:t>Information</a:t>
            </a:r>
            <a:r>
              <a:rPr lang="en-US" sz="2000" b="1" dirty="0"/>
              <a:t> Assurance: </a:t>
            </a:r>
            <a:r>
              <a:rPr lang="en-US" sz="2000" dirty="0"/>
              <a:t>Governance, risk and compliance, policy, mission continuity, training and awareness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70636-00C3-AC32-6845-55FAEEB66877}"/>
              </a:ext>
            </a:extLst>
          </p:cNvPr>
          <p:cNvSpPr txBox="1"/>
          <p:nvPr/>
        </p:nvSpPr>
        <p:spPr>
          <a:xfrm>
            <a:off x="612172" y="2917709"/>
            <a:ext cx="8871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33935"/>
                </a:solidFill>
              </a:rPr>
              <a:t>Security Operations Center: </a:t>
            </a:r>
            <a:r>
              <a:rPr lang="en-US" sz="2000" dirty="0"/>
              <a:t>Tier 2/3 incident response, alert response, consulting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025D5-2C3E-4519-BAFD-A61588D4FA75}"/>
              </a:ext>
            </a:extLst>
          </p:cNvPr>
          <p:cNvSpPr txBox="1"/>
          <p:nvPr/>
        </p:nvSpPr>
        <p:spPr>
          <a:xfrm>
            <a:off x="4205414" y="5012599"/>
            <a:ext cx="737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C000"/>
                </a:solidFill>
              </a:rPr>
              <a:t>Security Operations Team: </a:t>
            </a:r>
            <a:r>
              <a:rPr lang="en-US" sz="2000" dirty="0"/>
              <a:t>Tier 1/2/3 incident response, alerting, technical consulting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92394-EC51-1EF8-23E6-F87E4880C7BB}"/>
              </a:ext>
            </a:extLst>
          </p:cNvPr>
          <p:cNvSpPr txBox="1"/>
          <p:nvPr/>
        </p:nvSpPr>
        <p:spPr>
          <a:xfrm>
            <a:off x="612172" y="3832093"/>
            <a:ext cx="905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Security Architecture and Engineering: </a:t>
            </a:r>
            <a:r>
              <a:rPr lang="en-US" sz="2000" dirty="0"/>
              <a:t>Tool builders and maintainers,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7B003-7295-CB30-D483-4F1FE6EE9AF0}"/>
              </a:ext>
            </a:extLst>
          </p:cNvPr>
          <p:cNvSpPr txBox="1"/>
          <p:nvPr/>
        </p:nvSpPr>
        <p:spPr>
          <a:xfrm>
            <a:off x="714634" y="5906625"/>
            <a:ext cx="1086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B050"/>
                </a:solidFill>
              </a:rPr>
              <a:t>ISC Assurance Team: </a:t>
            </a:r>
            <a:r>
              <a:rPr lang="en-US" sz="2000" dirty="0"/>
              <a:t>policy, projects, process, risk and compliance, mission continuity</a:t>
            </a:r>
          </a:p>
        </p:txBody>
      </p:sp>
    </p:spTree>
    <p:extLst>
      <p:ext uri="{BB962C8B-B14F-4D97-AF65-F5344CB8AC3E}">
        <p14:creationId xmlns:p14="http://schemas.microsoft.com/office/powerpoint/2010/main" val="70248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grass, playground, sky&#10;&#10;Description automatically generated">
            <a:extLst>
              <a:ext uri="{FF2B5EF4-FFF2-40B4-BE49-F238E27FC236}">
                <a16:creationId xmlns:a16="http://schemas.microsoft.com/office/drawing/2014/main" id="{10FDF67F-F5CE-506E-B502-0B202FEAD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278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09368" y="942976"/>
            <a:ext cx="9792929" cy="56102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2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3200" b="1">
              <a:solidFill>
                <a:srgbClr val="3027E9"/>
              </a:solidFill>
            </a:endParaRPr>
          </a:p>
          <a:p>
            <a:pPr marL="800100" lvl="1" indent="-342900">
              <a:lnSpc>
                <a:spcPct val="105000"/>
              </a:lnSpc>
              <a:spcBef>
                <a:spcPct val="0"/>
              </a:spcBef>
              <a:buFont typeface="Times New Roman" pitchFamily="18" charset="0"/>
              <a:buChar char="-"/>
            </a:pPr>
            <a:endParaRPr lang="en-US" sz="3000">
              <a:solidFill>
                <a:srgbClr val="3027E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63131" y="6462712"/>
            <a:ext cx="28448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16</a:t>
            </a:fld>
            <a:endParaRPr lang="en-US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1B49017C-8B0B-71F6-AFC1-A120CE81202B}"/>
              </a:ext>
            </a:extLst>
          </p:cNvPr>
          <p:cNvSpPr/>
          <p:nvPr/>
        </p:nvSpPr>
        <p:spPr>
          <a:xfrm>
            <a:off x="5641363" y="1704211"/>
            <a:ext cx="5829245" cy="2177676"/>
          </a:xfrm>
          <a:prstGeom prst="snip2DiagRect">
            <a:avLst/>
          </a:prstGeom>
          <a:solidFill>
            <a:schemeClr val="bg1"/>
          </a:solidFill>
          <a:ln w="158750">
            <a:solidFill>
              <a:srgbClr val="232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352" y="1630392"/>
            <a:ext cx="5891842" cy="2251495"/>
          </a:xfrm>
        </p:spPr>
        <p:txBody>
          <a:bodyPr/>
          <a:lstStyle/>
          <a:p>
            <a:r>
              <a:rPr lang="en-US" b="1" dirty="0">
                <a:solidFill>
                  <a:srgbClr val="232743"/>
                </a:solidFill>
              </a:rPr>
              <a:t>By the Numbers</a:t>
            </a:r>
          </a:p>
        </p:txBody>
      </p:sp>
    </p:spTree>
    <p:extLst>
      <p:ext uri="{BB962C8B-B14F-4D97-AF65-F5344CB8AC3E}">
        <p14:creationId xmlns:p14="http://schemas.microsoft.com/office/powerpoint/2010/main" val="131061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Incident Counts FY20-24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23871"/>
              </p:ext>
            </p:extLst>
          </p:nvPr>
        </p:nvGraphicFramePr>
        <p:xfrm>
          <a:off x="838201" y="1677500"/>
          <a:ext cx="10358966" cy="452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064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>
                <a:solidFill>
                  <a:srgbClr val="A33935"/>
                </a:solidFill>
              </a:rPr>
              <a:t>Incidents by Type FY20-24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186925"/>
              </p:ext>
            </p:extLst>
          </p:nvPr>
        </p:nvGraphicFramePr>
        <p:xfrm>
          <a:off x="405246" y="1537856"/>
          <a:ext cx="10983190" cy="466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0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Host Compromise Incidents FY21-FY25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972565"/>
              </p:ext>
            </p:extLst>
          </p:nvPr>
        </p:nvGraphicFramePr>
        <p:xfrm>
          <a:off x="838201" y="1485900"/>
          <a:ext cx="10358965" cy="487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53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488"/>
            <a:ext cx="5351318" cy="1143000"/>
          </a:xfrm>
        </p:spPr>
        <p:txBody>
          <a:bodyPr/>
          <a:lstStyle/>
          <a:p>
            <a:r>
              <a:rPr lang="en-US" b="1" dirty="0">
                <a:solidFill>
                  <a:srgbClr val="232743"/>
                </a:solidFill>
              </a:rPr>
              <a:t>Agenda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09368" y="942976"/>
            <a:ext cx="9792929" cy="56102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2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3200" b="1">
              <a:solidFill>
                <a:srgbClr val="3027E9"/>
              </a:solidFill>
            </a:endParaRPr>
          </a:p>
          <a:p>
            <a:pPr marL="800100" lvl="1" indent="-342900">
              <a:lnSpc>
                <a:spcPct val="105000"/>
              </a:lnSpc>
              <a:spcBef>
                <a:spcPct val="0"/>
              </a:spcBef>
              <a:buFont typeface="Times New Roman" pitchFamily="18" charset="0"/>
              <a:buChar char="-"/>
            </a:pPr>
            <a:endParaRPr lang="en-US" sz="3000">
              <a:solidFill>
                <a:srgbClr val="3027E9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2B4E29-941E-DC4C-9BE1-D65838BE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87" y="1586391"/>
            <a:ext cx="4253344" cy="452596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232743"/>
                </a:solidFill>
              </a:rPr>
              <a:t>Introductions</a:t>
            </a:r>
          </a:p>
          <a:p>
            <a:pPr marL="342900" lvl="1" indent="-3429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/>
              <a:t>CISO roles</a:t>
            </a:r>
            <a:endParaRPr lang="en-US" sz="3200" b="1" dirty="0">
              <a:solidFill>
                <a:srgbClr val="232743"/>
              </a:solidFill>
            </a:endParaRPr>
          </a:p>
          <a:p>
            <a:pPr marL="342900" lvl="1" indent="-3429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232743"/>
                </a:solidFill>
              </a:rPr>
              <a:t>OIS Overview &amp; </a:t>
            </a:r>
            <a:r>
              <a:rPr lang="en-US" sz="3200" b="1" dirty="0"/>
              <a:t>Numbers</a:t>
            </a:r>
          </a:p>
          <a:p>
            <a:pPr marL="342900" lvl="1" indent="-3429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Metrics</a:t>
            </a:r>
          </a:p>
          <a:p>
            <a:pPr marL="342900" lvl="1" indent="-34290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3200" b="1" dirty="0">
              <a:solidFill>
                <a:srgbClr val="23274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457200" y="1168878"/>
            <a:ext cx="4465706" cy="57248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63131" y="6462712"/>
            <a:ext cx="28448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349EB3CF-5D8C-BBB4-9C3F-66FEE36D27A5}"/>
              </a:ext>
            </a:extLst>
          </p:cNvPr>
          <p:cNvSpPr/>
          <p:nvPr/>
        </p:nvSpPr>
        <p:spPr>
          <a:xfrm>
            <a:off x="5440279" y="668340"/>
            <a:ext cx="5797916" cy="5794372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0">
            <a:solidFill>
              <a:srgbClr val="A3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Host Compromise Incidents by Source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37887"/>
              </p:ext>
            </p:extLst>
          </p:nvPr>
        </p:nvGraphicFramePr>
        <p:xfrm>
          <a:off x="838201" y="1417638"/>
          <a:ext cx="10358966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70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Host Compromise (non-UPHS) FY24 by Affiliation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160A63-6844-46E1-85A0-544E40411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088799"/>
              </p:ext>
            </p:extLst>
          </p:nvPr>
        </p:nvGraphicFramePr>
        <p:xfrm>
          <a:off x="838201" y="1533525"/>
          <a:ext cx="10358966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341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b="1" dirty="0"/>
              <a:t>Credential Compromise FY21-25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A3393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z="1800" smtClean="0"/>
              <a:t>22</a:t>
            </a:fld>
            <a:endParaRPr lang="en-US" sz="180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135601"/>
              </p:ext>
            </p:extLst>
          </p:nvPr>
        </p:nvGraphicFramePr>
        <p:xfrm>
          <a:off x="996421" y="1625757"/>
          <a:ext cx="10366903" cy="457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4797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A3375-1711-261D-1AD4-C4A1789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CDD58C-48B2-2F38-1FF3-25982D93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/>
              <a:t>Board reporting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D6318-1FFA-B26E-2C41-55A8580D817C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91FED-B4E7-60FA-0ACE-62FCA083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3EFC77-04F1-E6AD-057E-78BF960D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1278"/>
            <a:ext cx="10358966" cy="511208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600" b="1" dirty="0"/>
              <a:t>Typically once or twice per year in person, with a written update for other quarters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600" b="1" dirty="0"/>
              <a:t>Semi-standardized approach: 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Top risks and updates on how they are being addressed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Project updates for major efforts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Metrics – Penn wide and focused on top ten applications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Review of high impact incidents</a:t>
            </a: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b="1" dirty="0"/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b="1" dirty="0"/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15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CC0B-41A2-E542-86FE-C0CA7C35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4" y="76328"/>
            <a:ext cx="11074576" cy="61555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University-Wide Information Security Metrics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B2BA8BF-2FDB-412A-927C-B8F1629B9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54915"/>
              </p:ext>
            </p:extLst>
          </p:nvPr>
        </p:nvGraphicFramePr>
        <p:xfrm>
          <a:off x="2636" y="905702"/>
          <a:ext cx="9395919" cy="546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655">
                  <a:extLst>
                    <a:ext uri="{9D8B030D-6E8A-4147-A177-3AD203B41FA5}">
                      <a16:colId xmlns:a16="http://schemas.microsoft.com/office/drawing/2014/main" val="1487662460"/>
                    </a:ext>
                  </a:extLst>
                </a:gridCol>
                <a:gridCol w="2064632">
                  <a:extLst>
                    <a:ext uri="{9D8B030D-6E8A-4147-A177-3AD203B41FA5}">
                      <a16:colId xmlns:a16="http://schemas.microsoft.com/office/drawing/2014/main" val="2365013584"/>
                    </a:ext>
                  </a:extLst>
                </a:gridCol>
                <a:gridCol w="2064632">
                  <a:extLst>
                    <a:ext uri="{9D8B030D-6E8A-4147-A177-3AD203B41FA5}">
                      <a16:colId xmlns:a16="http://schemas.microsoft.com/office/drawing/2014/main" val="544513981"/>
                    </a:ext>
                  </a:extLst>
                </a:gridCol>
              </a:tblGrid>
              <a:tr h="820791">
                <a:tc>
                  <a:txBody>
                    <a:bodyPr/>
                    <a:lstStyle/>
                    <a:p>
                      <a:r>
                        <a:rPr lang="en-US" sz="3600" dirty="0"/>
                        <a:t>Metric</a:t>
                      </a:r>
                    </a:p>
                  </a:txBody>
                  <a:tcPr>
                    <a:solidFill>
                      <a:srgbClr val="0022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Previous</a:t>
                      </a:r>
                    </a:p>
                  </a:txBody>
                  <a:tcPr>
                    <a:solidFill>
                      <a:srgbClr val="0022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Current</a:t>
                      </a:r>
                    </a:p>
                  </a:txBody>
                  <a:tcPr>
                    <a:solidFill>
                      <a:srgbClr val="0022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28068"/>
                  </a:ext>
                </a:extLst>
              </a:tr>
              <a:tr h="1358555">
                <a:tc>
                  <a:txBody>
                    <a:bodyPr/>
                    <a:lstStyle/>
                    <a:p>
                      <a:r>
                        <a:rPr lang="en-US" sz="2800" dirty="0"/>
                        <a:t>Patching</a:t>
                      </a:r>
                    </a:p>
                    <a:p>
                      <a:r>
                        <a:rPr lang="en-US" sz="2400" dirty="0"/>
                        <a:t>(Target: less than 30 days)</a:t>
                      </a:r>
                    </a:p>
                    <a:p>
                      <a:r>
                        <a:rPr lang="en-US" sz="2400" dirty="0"/>
                        <a:t>Measure adjusted to quarterly vs annual.</a:t>
                      </a:r>
                    </a:p>
                  </a:txBody>
                  <a:tcPr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12.3 days average</a:t>
                      </a:r>
                    </a:p>
                    <a:p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(Q1 FY26)</a:t>
                      </a:r>
                    </a:p>
                  </a:txBody>
                  <a:tcPr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13.6 days average</a:t>
                      </a:r>
                    </a:p>
                    <a:p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(Q1 FY26)</a:t>
                      </a:r>
                    </a:p>
                  </a:txBody>
                  <a:tcPr>
                    <a:solidFill>
                      <a:srgbClr val="B4B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71356"/>
                  </a:ext>
                </a:extLst>
              </a:tr>
              <a:tr h="1385475">
                <a:tc>
                  <a:txBody>
                    <a:bodyPr/>
                    <a:lstStyle/>
                    <a:p>
                      <a:r>
                        <a:rPr lang="en-US" sz="2800"/>
                        <a:t>Serious Incident Detection Time </a:t>
                      </a:r>
                    </a:p>
                    <a:p>
                      <a:r>
                        <a:rPr lang="en-US" sz="2400"/>
                        <a:t>(Target: less than 3 days)</a:t>
                      </a:r>
                      <a:endParaRPr lang="en-US" sz="2400" dirty="0"/>
                    </a:p>
                  </a:txBody>
                  <a:tcPr>
                    <a:solidFill>
                      <a:srgbClr val="00224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30 Days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(2 serious events)</a:t>
                      </a:r>
                    </a:p>
                  </a:txBody>
                  <a:tcPr>
                    <a:solidFill>
                      <a:srgbClr val="00224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(0 serious events)</a:t>
                      </a:r>
                    </a:p>
                  </a:txBody>
                  <a:tcPr>
                    <a:solidFill>
                      <a:srgbClr val="002243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87099"/>
                  </a:ext>
                </a:extLst>
              </a:tr>
              <a:tr h="946871">
                <a:tc>
                  <a:txBody>
                    <a:bodyPr/>
                    <a:lstStyle/>
                    <a:p>
                      <a:r>
                        <a:rPr lang="en-US" sz="2800" dirty="0"/>
                        <a:t>Phishing Simulation Outcomes</a:t>
                      </a:r>
                    </a:p>
                    <a:p>
                      <a:r>
                        <a:rPr lang="en-US" sz="2400" dirty="0"/>
                        <a:t>(Target: less than 15%)</a:t>
                      </a:r>
                    </a:p>
                  </a:txBody>
                  <a:tcPr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(Fiscal YTD)</a:t>
                      </a:r>
                    </a:p>
                  </a:txBody>
                  <a:tcPr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(Fiscal YTD)</a:t>
                      </a:r>
                    </a:p>
                  </a:txBody>
                  <a:tcPr>
                    <a:solidFill>
                      <a:srgbClr val="B4B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81484"/>
                  </a:ext>
                </a:extLst>
              </a:tr>
              <a:tr h="910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Security Budget as a Percent of IT Budget</a:t>
                      </a:r>
                    </a:p>
                  </a:txBody>
                  <a:tcPr>
                    <a:solidFill>
                      <a:srgbClr val="00224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  <a:p>
                      <a:r>
                        <a:rPr lang="en-US" sz="2800" kern="1200" dirty="0">
                          <a:solidFill>
                            <a:srgbClr val="002243"/>
                          </a:solidFill>
                          <a:latin typeface="+mn-lt"/>
                          <a:ea typeface="+mn-ea"/>
                          <a:cs typeface="+mn-cs"/>
                        </a:rPr>
                        <a:t>(FY24)</a:t>
                      </a:r>
                    </a:p>
                  </a:txBody>
                  <a:tcPr>
                    <a:solidFill>
                      <a:srgbClr val="00224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  <a:p>
                      <a:r>
                        <a:rPr lang="en-US" sz="28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(FY25)</a:t>
                      </a:r>
                    </a:p>
                  </a:txBody>
                  <a:tcPr>
                    <a:solidFill>
                      <a:srgbClr val="002243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933644"/>
                  </a:ext>
                </a:extLst>
              </a:tr>
            </a:tbl>
          </a:graphicData>
        </a:graphic>
      </p:graphicFrame>
      <p:pic>
        <p:nvPicPr>
          <p:cNvPr id="2050" name="Picture 2" descr="Facts | University of Pennsylvania">
            <a:extLst>
              <a:ext uri="{FF2B5EF4-FFF2-40B4-BE49-F238E27FC236}">
                <a16:creationId xmlns:a16="http://schemas.microsoft.com/office/drawing/2014/main" id="{A602A4B6-937A-4D0B-921A-57F288A89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7" t="-772" r="-9323"/>
          <a:stretch/>
        </p:blipFill>
        <p:spPr bwMode="auto">
          <a:xfrm>
            <a:off x="9398555" y="905702"/>
            <a:ext cx="3009472" cy="56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70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CC0B-41A2-E542-86FE-C0CA7C35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9" y="82371"/>
            <a:ext cx="11074576" cy="61555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Security Risks &amp; Projects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100B6A-FA57-4A2D-01F3-0B76EEB85F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2745520"/>
              </p:ext>
            </p:extLst>
          </p:nvPr>
        </p:nvGraphicFramePr>
        <p:xfrm>
          <a:off x="276226" y="961986"/>
          <a:ext cx="11442788" cy="5443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7879">
                  <a:extLst>
                    <a:ext uri="{9D8B030D-6E8A-4147-A177-3AD203B41FA5}">
                      <a16:colId xmlns:a16="http://schemas.microsoft.com/office/drawing/2014/main" val="2740162776"/>
                    </a:ext>
                  </a:extLst>
                </a:gridCol>
                <a:gridCol w="2853843">
                  <a:extLst>
                    <a:ext uri="{9D8B030D-6E8A-4147-A177-3AD203B41FA5}">
                      <a16:colId xmlns:a16="http://schemas.microsoft.com/office/drawing/2014/main" val="3554643602"/>
                    </a:ext>
                  </a:extLst>
                </a:gridCol>
                <a:gridCol w="4751066">
                  <a:extLst>
                    <a:ext uri="{9D8B030D-6E8A-4147-A177-3AD203B41FA5}">
                      <a16:colId xmlns:a16="http://schemas.microsoft.com/office/drawing/2014/main" val="2296160216"/>
                    </a:ext>
                  </a:extLst>
                </a:gridCol>
              </a:tblGrid>
              <a:tr h="542964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800" b="1" u="none" strike="noStrike" spc="0" baseline="0" dirty="0">
                          <a:solidFill>
                            <a:srgbClr val="800000"/>
                          </a:solidFill>
                          <a:effectLst/>
                        </a:rPr>
                        <a:t>Risks</a:t>
                      </a:r>
                      <a:endParaRPr lang="en-US" sz="2800" b="1" i="0" u="none" strike="noStrike" spc="0" baseline="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800" b="1" u="none" strike="noStrike" spc="0" baseline="0" dirty="0">
                          <a:solidFill>
                            <a:srgbClr val="002243"/>
                          </a:solidFill>
                          <a:effectLst/>
                        </a:rPr>
                        <a:t>Actions</a:t>
                      </a:r>
                      <a:endParaRPr lang="en-US" sz="2800" b="1" i="0" u="none" strike="noStrike" spc="0" baseline="0" dirty="0">
                        <a:solidFill>
                          <a:srgbClr val="002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800" b="1" i="0" u="none" strike="noStrike" spc="0" baseline="0" dirty="0">
                          <a:solidFill>
                            <a:srgbClr val="002243"/>
                          </a:solidFill>
                          <a:effectLst/>
                          <a:latin typeface="Calibri" panose="020F0502020204030204" pitchFamily="34" charset="0"/>
                        </a:rPr>
                        <a:t>Action Status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68179"/>
                  </a:ext>
                </a:extLst>
              </a:tr>
              <a:tr h="898601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800000"/>
                          </a:solidFill>
                          <a:effectLst/>
                        </a:rPr>
                        <a:t>Identities and Accounts</a:t>
                      </a:r>
                      <a:endParaRPr lang="en-US" sz="2400" b="0" i="0" u="none" strike="noStrike" spc="0" baseline="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002243"/>
                          </a:solidFill>
                          <a:effectLst/>
                        </a:rPr>
                        <a:t>IAM Project</a:t>
                      </a:r>
                      <a:endParaRPr lang="en-US" sz="2400" b="0" i="0" u="none" strike="noStrike" spc="0" baseline="0" dirty="0">
                        <a:solidFill>
                          <a:srgbClr val="002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Removed hundreds of thousands of stale accounts from Kite Active Directory.</a:t>
                      </a:r>
                    </a:p>
                    <a:p>
                      <a:pPr marL="115888" indent="0" algn="l" defTabSz="914400" rtl="0" eaLnBrk="1" fontAlgn="b" latinLnBrk="0" hangingPunct="1"/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Upgraded password reset support implemented for most </a:t>
                      </a:r>
                      <a:r>
                        <a:rPr lang="en-US" sz="2000" u="none" strike="noStrike" kern="1200" spc="0" baseline="0" dirty="0" err="1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PennKeys</a:t>
                      </a:r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25651"/>
                  </a:ext>
                </a:extLst>
              </a:tr>
              <a:tr h="898601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800000"/>
                          </a:solidFill>
                          <a:effectLst/>
                        </a:rPr>
                        <a:t>Decentralization</a:t>
                      </a:r>
                      <a:endParaRPr lang="en-US" sz="2400" b="0" i="0" u="none" strike="noStrike" spc="0" baseline="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002243"/>
                          </a:solidFill>
                          <a:effectLst/>
                        </a:rPr>
                        <a:t>Penn SecureIT</a:t>
                      </a:r>
                      <a:endParaRPr lang="en-US" sz="2400" b="0" i="0" u="none" strike="noStrike" spc="0" baseline="0" dirty="0">
                        <a:solidFill>
                          <a:srgbClr val="002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Penn SecureIT project to consolidate SEVP IT functions in progress.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37263"/>
                  </a:ext>
                </a:extLst>
              </a:tr>
              <a:tr h="430442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800000"/>
                          </a:solidFill>
                          <a:effectLst/>
                        </a:rPr>
                        <a:t>Ransomware</a:t>
                      </a:r>
                      <a:endParaRPr lang="en-US" sz="2400" b="0" i="0" u="none" strike="noStrike" spc="0" baseline="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002243"/>
                          </a:solidFill>
                          <a:effectLst/>
                        </a:rPr>
                        <a:t>ISC CrowdStrike Complete pilot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 success; expanding to SEVP centers as part of the above effort.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77091"/>
                  </a:ext>
                </a:extLst>
              </a:tr>
              <a:tr h="369045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800000"/>
                          </a:solidFill>
                          <a:effectLst/>
                        </a:rPr>
                        <a:t>State Sponsored Hackers</a:t>
                      </a:r>
                      <a:endParaRPr lang="en-US" sz="2400" b="0" i="0" u="none" strike="noStrike" spc="0" baseline="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5888" indent="0" algn="l" fontAlgn="b"/>
                      <a:r>
                        <a:rPr lang="en-US" sz="2800" u="none" strike="noStrike" dirty="0">
                          <a:solidFill>
                            <a:srgbClr val="002243"/>
                          </a:solidFill>
                          <a:effectLst/>
                        </a:rPr>
                        <a:t>CrowdStrike Complete pilot</a:t>
                      </a:r>
                      <a:endParaRPr lang="en-US" sz="2800" b="0" i="0" u="none" strike="noStrike" dirty="0">
                        <a:solidFill>
                          <a:srgbClr val="002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15888" indent="0" algn="l" fontAlgn="b"/>
                      <a:endParaRPr lang="en-US" sz="2800" b="0" i="0" u="none" strike="noStrike" dirty="0">
                        <a:solidFill>
                          <a:srgbClr val="002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167692"/>
                  </a:ext>
                </a:extLst>
              </a:tr>
              <a:tr h="1157942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kern="1200" spc="0" baseline="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&lt;location specific&gt;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24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&lt;improvement plan&gt;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&lt;progress&gt;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26618"/>
                  </a:ext>
                </a:extLst>
              </a:tr>
              <a:tr h="388815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800000"/>
                          </a:solidFill>
                          <a:effectLst/>
                        </a:rPr>
                        <a:t>Program Maturity/Scale</a:t>
                      </a:r>
                      <a:endParaRPr lang="en-US" sz="2400" b="0" i="0" u="none" strike="noStrike" spc="0" baseline="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 dirty="0">
                          <a:solidFill>
                            <a:srgbClr val="002243"/>
                          </a:solidFill>
                          <a:effectLst/>
                        </a:rPr>
                        <a:t>Accepted risk</a:t>
                      </a:r>
                      <a:endParaRPr lang="en-US" sz="2400" b="0" i="0" u="none" strike="noStrike" spc="0" baseline="0" dirty="0">
                        <a:solidFill>
                          <a:srgbClr val="002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0" algn="l" defTabSz="914400" rtl="0" eaLnBrk="1" fontAlgn="b" latinLnBrk="0" hangingPunct="1"/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Penn </a:t>
                      </a:r>
                      <a:r>
                        <a:rPr lang="en-US" sz="2000" u="none" strike="noStrike" kern="1200" spc="0" baseline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SecureIT slides</a:t>
                      </a:r>
                      <a:endParaRPr lang="en-US" sz="2000" u="none" strike="noStrike" kern="1200" spc="0" baseline="0" dirty="0">
                        <a:solidFill>
                          <a:srgbClr val="00224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85017"/>
                  </a:ext>
                </a:extLst>
              </a:tr>
              <a:tr h="426917"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spc="0" baseline="0">
                          <a:solidFill>
                            <a:srgbClr val="800000"/>
                          </a:solidFill>
                          <a:effectLst/>
                        </a:rPr>
                        <a:t>Unmanaged Devices</a:t>
                      </a:r>
                      <a:endParaRPr lang="en-US" sz="2400" b="0" i="0" u="none" strike="noStrike" spc="0" baseline="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4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Accepted risk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0" algn="l" fontAlgn="b"/>
                      <a:r>
                        <a:rPr lang="en-US" sz="2000" u="none" strike="noStrike" kern="1200" spc="0" baseline="0" dirty="0">
                          <a:solidFill>
                            <a:srgbClr val="0022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Accepted risk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70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841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26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1AB36C-4922-A682-D9DE-BB038EDD5C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8571" y="354464"/>
            <a:ext cx="7114857" cy="61490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B3C151-7E7B-3392-DC80-24A81A6E55EF}"/>
              </a:ext>
            </a:extLst>
          </p:cNvPr>
          <p:cNvSpPr/>
          <p:nvPr/>
        </p:nvSpPr>
        <p:spPr>
          <a:xfrm>
            <a:off x="10546773" y="0"/>
            <a:ext cx="1645227" cy="1620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5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CC207-B6D5-788A-7136-3AC23093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0E235F-3A1F-2A9D-8DAB-3B51D1EF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E659C-D219-AB18-F2D9-A66FAE32B490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400CF-525E-3986-B9DC-250875EF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0C-D3C4-04E2-AD96-0323BA60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1278"/>
            <a:ext cx="10358966" cy="511208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Nick Falcone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University Chief Information Security Officer 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Prior: 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/>
              <a:t>CISO at Einstein Health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/>
              <a:t>Enterprise Information Security Officer at Jefferson University and Hospitals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/>
              <a:t>Security Engineer at Children’s Hospital of Philadelphia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/>
              <a:t>Manager at Protiviti Risk Consulting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/>
              <a:t>Intern at Department of Defense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endParaRPr lang="en-US" sz="3200" b="1" dirty="0"/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600" dirty="0">
              <a:solidFill>
                <a:srgbClr val="232743"/>
              </a:solidFill>
            </a:endParaRPr>
          </a:p>
          <a:p>
            <a:pPr marL="571500" lvl="1" indent="-571500">
              <a:lnSpc>
                <a:spcPct val="105000"/>
              </a:lnSpc>
              <a:spcBef>
                <a:spcPts val="600"/>
              </a:spcBef>
            </a:pPr>
            <a:endParaRPr lang="en-US" sz="3600" b="1" dirty="0">
              <a:solidFill>
                <a:srgbClr val="232743"/>
              </a:solidFill>
            </a:endParaRPr>
          </a:p>
          <a:p>
            <a:pPr marL="742950" lvl="2" indent="-342900">
              <a:lnSpc>
                <a:spcPct val="105000"/>
              </a:lnSpc>
              <a:spcBef>
                <a:spcPts val="600"/>
              </a:spcBef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3200" b="1" dirty="0"/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837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FB09-545F-9994-4D5C-CC290E9D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45BDF9-A0E1-9274-D33F-57841583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0667FD-3858-9B86-9184-45B05F37B3A9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E4140-7A8D-8D7E-616F-2D9D4AE3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9ED011-3EDC-DCD7-F5B2-7DC26838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1278"/>
            <a:ext cx="10358966" cy="511208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Specialized into low to medium maturity environments, culture change, and corporate politics 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Applied adversarial mindset/hacker mindset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Hacking computers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Hacking people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Hacking organizations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Structured and planned soft skills 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“People buy on emotion and justify with fact”</a:t>
            </a:r>
          </a:p>
          <a:p>
            <a:pPr marL="857250" lvl="2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A learned skillset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endParaRPr lang="en-US" sz="3200" b="1" dirty="0"/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600" dirty="0">
              <a:solidFill>
                <a:srgbClr val="232743"/>
              </a:solidFill>
            </a:endParaRPr>
          </a:p>
          <a:p>
            <a:pPr marL="571500" lvl="1" indent="-571500">
              <a:lnSpc>
                <a:spcPct val="105000"/>
              </a:lnSpc>
              <a:spcBef>
                <a:spcPts val="600"/>
              </a:spcBef>
            </a:pPr>
            <a:endParaRPr lang="en-US" sz="3600" b="1" dirty="0">
              <a:solidFill>
                <a:srgbClr val="232743"/>
              </a:solidFill>
            </a:endParaRPr>
          </a:p>
          <a:p>
            <a:pPr marL="742950" lvl="2" indent="-342900">
              <a:lnSpc>
                <a:spcPct val="105000"/>
              </a:lnSpc>
              <a:spcBef>
                <a:spcPts val="600"/>
              </a:spcBef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3200" b="1" dirty="0"/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95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D0B34-9F2B-6AD9-1C02-F931D0B1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EEAF1D-DC54-0C47-B0E4-63E3909F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/>
              <a:t>CISO Roles Generally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FB10A-1505-7C71-3B85-A5936083F53D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CA83B-625D-BD6A-6DF8-D70BAF3D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188CE-B462-8233-5055-B5B94662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1278"/>
            <a:ext cx="10358966" cy="5112084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sz="3200" b="1" dirty="0"/>
              <a:t>Generic executive responsibilities: 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dirty="0"/>
              <a:t>Set priorities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dirty="0"/>
              <a:t>Remove barriers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dirty="0"/>
              <a:t>Obtain resources</a:t>
            </a: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/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sz="3200" b="1" dirty="0"/>
              <a:t>Generic CISO role: 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Be right about risks </a:t>
            </a:r>
            <a:r>
              <a:rPr lang="en-US" sz="3200" dirty="0"/>
              <a:t>(set priorities)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sz="3200" b="1" dirty="0"/>
              <a:t>Convince people you are right </a:t>
            </a:r>
            <a:r>
              <a:rPr lang="en-US" sz="3200" dirty="0"/>
              <a:t>(remove barriers; obtain resources)</a:t>
            </a: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600" dirty="0">
              <a:solidFill>
                <a:srgbClr val="232743"/>
              </a:solidFill>
            </a:endParaRPr>
          </a:p>
          <a:p>
            <a:pPr marL="571500" lvl="1" indent="-571500">
              <a:lnSpc>
                <a:spcPct val="105000"/>
              </a:lnSpc>
              <a:spcBef>
                <a:spcPts val="600"/>
              </a:spcBef>
            </a:pPr>
            <a:endParaRPr lang="en-US" sz="3600" b="1" dirty="0">
              <a:solidFill>
                <a:srgbClr val="232743"/>
              </a:solidFill>
            </a:endParaRPr>
          </a:p>
          <a:p>
            <a:pPr marL="742950" lvl="2" indent="-342900">
              <a:lnSpc>
                <a:spcPct val="105000"/>
              </a:lnSpc>
              <a:spcBef>
                <a:spcPts val="600"/>
              </a:spcBef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dirty="0">
              <a:solidFill>
                <a:srgbClr val="232743"/>
              </a:solidFill>
            </a:endParaRPr>
          </a:p>
          <a:p>
            <a:pPr marL="0" lvl="1" indent="0">
              <a:lnSpc>
                <a:spcPct val="105000"/>
              </a:lnSpc>
              <a:spcBef>
                <a:spcPts val="600"/>
              </a:spcBef>
              <a:buNone/>
            </a:pPr>
            <a:endParaRPr lang="en-US" sz="3200" b="1" dirty="0">
              <a:solidFill>
                <a:srgbClr val="232743"/>
              </a:solidFill>
            </a:endParaRPr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3200" b="1" dirty="0"/>
          </a:p>
          <a:p>
            <a:pPr marL="342900" lvl="1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184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D2F4A-AA98-7BA8-D311-303D727C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5C09C6-0776-C1E8-BAB9-70BA0E14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/>
              <a:t>What does that look like day to day?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FB395-F46A-D1FD-4D68-9C9598759B70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A612A-85FF-0CCD-FB90-631225AA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1DF1DD-66AC-73D4-6FC1-764DFEBE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1278"/>
            <a:ext cx="10358966" cy="511208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Building Relationships</a:t>
            </a:r>
            <a:r>
              <a:rPr lang="en-US" dirty="0"/>
              <a:t> (quick wins, solving problems, delivering on small promises, empathetic responses)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Assess Risks </a:t>
            </a:r>
            <a:r>
              <a:rPr lang="en-US" dirty="0"/>
              <a:t>(network with peers, keep up with media, technical and non-technical assessments, scans and metrics)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Manage the Team </a:t>
            </a:r>
            <a:r>
              <a:rPr lang="en-US" dirty="0"/>
              <a:t>(set direction, coach, paperwork)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Change Culture </a:t>
            </a:r>
            <a:r>
              <a:rPr lang="en-US" dirty="0"/>
              <a:t>(stakeholder analysis, presentations, one on one persuasion, shenanigans)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Hands on Activity </a:t>
            </a:r>
            <a:r>
              <a:rPr lang="en-US" dirty="0"/>
              <a:t>(smallest category, exec. communications during incident response, pinch hitting as needed)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789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3DA6-7508-0FA1-CDD1-798902A3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2B2D1B-36A2-6D29-FC22-F226FA3C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/>
              <a:t>What about during incident response?</a:t>
            </a:r>
            <a:endParaRPr lang="en-US" b="1" dirty="0">
              <a:solidFill>
                <a:srgbClr val="A3393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BF7B9-39C6-F838-02C7-5FE15FC04FFE}"/>
              </a:ext>
            </a:extLst>
          </p:cNvPr>
          <p:cNvSpPr/>
          <p:nvPr/>
        </p:nvSpPr>
        <p:spPr>
          <a:xfrm flipV="1">
            <a:off x="838201" y="1218883"/>
            <a:ext cx="10358966" cy="45719"/>
          </a:xfrm>
          <a:prstGeom prst="rect">
            <a:avLst/>
          </a:prstGeom>
          <a:solidFill>
            <a:srgbClr val="A339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393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3FFE0-C26A-EB32-F21D-6CC09BC1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F51-F461-4284-88AC-DE97687FF0B9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D2D971-FE4E-FCDB-558D-1DF7BF6E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1278"/>
            <a:ext cx="10358966" cy="5112084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Prepare </a:t>
            </a:r>
            <a:r>
              <a:rPr lang="en-US" dirty="0"/>
              <a:t>(prep execs not to panic, guide playbooks, maintain access and visibility)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Response Scale </a:t>
            </a:r>
            <a:r>
              <a:rPr lang="en-US" dirty="0"/>
              <a:t>(24x7 vs business hours, making the call on when to bring in third party responders, legal support, insurance, etc.)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Communications </a:t>
            </a:r>
            <a:r>
              <a:rPr lang="en-US" dirty="0"/>
              <a:t>(keep execs away from team so they can work, message to campus &amp; media with support from University Communications)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Manage Team Emotional State </a:t>
            </a:r>
            <a:r>
              <a:rPr lang="en-US" dirty="0"/>
              <a:t>(avoid panic and apathy, ensure no off the cuff actions/communications)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r>
              <a:rPr lang="en-US" b="1" dirty="0"/>
              <a:t>Accountability </a:t>
            </a:r>
            <a:r>
              <a:rPr lang="en-US" dirty="0"/>
              <a:t>(make and own most major decisions, protect staff from misdirected consequences) </a:t>
            </a:r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endParaRPr lang="en-US" dirty="0"/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endParaRPr lang="en-US" dirty="0"/>
          </a:p>
          <a:p>
            <a:pPr marL="457200" lvl="1" indent="-457200">
              <a:lnSpc>
                <a:spcPct val="105000"/>
              </a:lnSpc>
              <a:spcBef>
                <a:spcPts val="6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536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tree, plant, sky&#10;&#10;Description automatically generated">
            <a:extLst>
              <a:ext uri="{FF2B5EF4-FFF2-40B4-BE49-F238E27FC236}">
                <a16:creationId xmlns:a16="http://schemas.microsoft.com/office/drawing/2014/main" id="{6A7111F8-1B0C-22DF-4CAF-A218E5825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/>
          <a:stretch/>
        </p:blipFill>
        <p:spPr>
          <a:xfrm>
            <a:off x="0" y="0"/>
            <a:ext cx="12192000" cy="69913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09368" y="942976"/>
            <a:ext cx="9792929" cy="56102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2" indent="-342900">
              <a:lnSpc>
                <a:spcPct val="10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3200" b="1">
              <a:solidFill>
                <a:srgbClr val="3027E9"/>
              </a:solidFill>
            </a:endParaRPr>
          </a:p>
          <a:p>
            <a:pPr marL="800100" lvl="1" indent="-342900">
              <a:lnSpc>
                <a:spcPct val="105000"/>
              </a:lnSpc>
              <a:spcBef>
                <a:spcPct val="0"/>
              </a:spcBef>
              <a:buFont typeface="Times New Roman" pitchFamily="18" charset="0"/>
              <a:buChar char="-"/>
            </a:pPr>
            <a:endParaRPr lang="en-US" sz="3000">
              <a:solidFill>
                <a:srgbClr val="3027E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63131" y="6462712"/>
            <a:ext cx="2844800" cy="365125"/>
          </a:xfrm>
        </p:spPr>
        <p:txBody>
          <a:bodyPr/>
          <a:lstStyle/>
          <a:p>
            <a:fld id="{CCFF7F51-F461-4284-88AC-DE97687FF0B9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1B49017C-8B0B-71F6-AFC1-A120CE81202B}"/>
              </a:ext>
            </a:extLst>
          </p:cNvPr>
          <p:cNvSpPr/>
          <p:nvPr/>
        </p:nvSpPr>
        <p:spPr>
          <a:xfrm>
            <a:off x="5641363" y="1704211"/>
            <a:ext cx="5829245" cy="2177676"/>
          </a:xfrm>
          <a:prstGeom prst="snip2DiagRect">
            <a:avLst/>
          </a:prstGeom>
          <a:solidFill>
            <a:schemeClr val="bg1"/>
          </a:solidFill>
          <a:ln w="158750">
            <a:solidFill>
              <a:srgbClr val="232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4F154D-0F57-574E-B824-C8BDD3EE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352" y="1630392"/>
            <a:ext cx="5891842" cy="2251495"/>
          </a:xfrm>
        </p:spPr>
        <p:txBody>
          <a:bodyPr/>
          <a:lstStyle/>
          <a:p>
            <a:r>
              <a:rPr lang="en-US" b="1" dirty="0">
                <a:solidFill>
                  <a:srgbClr val="232743"/>
                </a:solidFill>
              </a:rPr>
              <a:t>Penn’s IT Overview</a:t>
            </a:r>
          </a:p>
        </p:txBody>
      </p:sp>
    </p:spTree>
    <p:extLst>
      <p:ext uri="{BB962C8B-B14F-4D97-AF65-F5344CB8AC3E}">
        <p14:creationId xmlns:p14="http://schemas.microsoft.com/office/powerpoint/2010/main" val="279089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6D71C-3AEA-BC93-C2B9-F1B928D82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58" y="-499582"/>
            <a:ext cx="12486005" cy="7803753"/>
          </a:xfrm>
          <a:prstGeom prst="rect">
            <a:avLst/>
          </a:prstGeom>
        </p:spPr>
      </p:pic>
      <p:sp>
        <p:nvSpPr>
          <p:cNvPr id="2" name="Freeform 122">
            <a:extLst>
              <a:ext uri="{FF2B5EF4-FFF2-40B4-BE49-F238E27FC236}">
                <a16:creationId xmlns:a16="http://schemas.microsoft.com/office/drawing/2014/main" id="{711A0FD0-CAD1-1E28-7066-468CDDCA06A4}"/>
              </a:ext>
            </a:extLst>
          </p:cNvPr>
          <p:cNvSpPr/>
          <p:nvPr/>
        </p:nvSpPr>
        <p:spPr>
          <a:xfrm>
            <a:off x="544514" y="538428"/>
            <a:ext cx="11150600" cy="567767"/>
          </a:xfrm>
          <a:custGeom>
            <a:avLst/>
            <a:gdLst/>
            <a:ahLst/>
            <a:cxnLst/>
            <a:rect l="l" t="t" r="r" b="b"/>
            <a:pathLst>
              <a:path w="22301200" h="1135534">
                <a:moveTo>
                  <a:pt x="0" y="0"/>
                </a:moveTo>
                <a:lnTo>
                  <a:pt x="22301200" y="0"/>
                </a:lnTo>
                <a:lnTo>
                  <a:pt x="22301200" y="1135534"/>
                </a:lnTo>
                <a:lnTo>
                  <a:pt x="0" y="113553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5BB49-0163-3691-CE7E-DB918E8CAEB3}"/>
              </a:ext>
            </a:extLst>
          </p:cNvPr>
          <p:cNvSpPr txBox="1"/>
          <p:nvPr/>
        </p:nvSpPr>
        <p:spPr>
          <a:xfrm>
            <a:off x="544514" y="1859339"/>
            <a:ext cx="3247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Level Org Chart for Penn</a:t>
            </a:r>
          </a:p>
          <a:p>
            <a:endParaRPr lang="en-US" dirty="0"/>
          </a:p>
          <a:p>
            <a:r>
              <a:rPr lang="en-US" dirty="0"/>
              <a:t>Most of these areas run their own IT shop</a:t>
            </a:r>
          </a:p>
          <a:p>
            <a:endParaRPr lang="en-US" dirty="0"/>
          </a:p>
          <a:p>
            <a:r>
              <a:rPr lang="en-US" dirty="0"/>
              <a:t>Plus additional IT shops for additional areas like the Penn Museum, the Institute for Contemporary Art or Wellness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7764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Widescreen</PresentationFormat>
  <Paragraphs>314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Century Gothic Paneuropean</vt:lpstr>
      <vt:lpstr>Century Gothic Paneuropean Bold</vt:lpstr>
      <vt:lpstr>Times New Roman</vt:lpstr>
      <vt:lpstr>Office Theme</vt:lpstr>
      <vt:lpstr>1_Office Theme</vt:lpstr>
      <vt:lpstr>The CISO Role at Penn</vt:lpstr>
      <vt:lpstr>Agenda</vt:lpstr>
      <vt:lpstr>Introduction</vt:lpstr>
      <vt:lpstr>Introduction</vt:lpstr>
      <vt:lpstr>CISO Roles Generally</vt:lpstr>
      <vt:lpstr>What does that look like day to day?</vt:lpstr>
      <vt:lpstr>What about during incident response?</vt:lpstr>
      <vt:lpstr>Penn’s IT Overview</vt:lpstr>
      <vt:lpstr>PowerPoint Presentation</vt:lpstr>
      <vt:lpstr>PowerPoint Presentation</vt:lpstr>
      <vt:lpstr>OIS Overview</vt:lpstr>
      <vt:lpstr>Goals</vt:lpstr>
      <vt:lpstr>OIS Overview</vt:lpstr>
      <vt:lpstr>OIS Overview</vt:lpstr>
      <vt:lpstr>OIS Overview</vt:lpstr>
      <vt:lpstr>By the Numbers</vt:lpstr>
      <vt:lpstr>Incident Counts FY20-24</vt:lpstr>
      <vt:lpstr>Incidents by Type FY20-24</vt:lpstr>
      <vt:lpstr>Host Compromise Incidents FY21-FY25</vt:lpstr>
      <vt:lpstr>Host Compromise Incidents by Source</vt:lpstr>
      <vt:lpstr>Host Compromise (non-UPHS) FY24 by Affiliation</vt:lpstr>
      <vt:lpstr>Credential Compromise FY21-25</vt:lpstr>
      <vt:lpstr>Board reporting</vt:lpstr>
      <vt:lpstr>University-Wide Information Security Metrics</vt:lpstr>
      <vt:lpstr>Security Risks &amp; Projects 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2023-05-04T17:55:58Z</dcterms:created>
  <dcterms:modified xsi:type="dcterms:W3CDTF">2026-04-20T21:47:11Z</dcterms:modified>
</cp:coreProperties>
</file>