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74" r:id="rId4"/>
    <p:sldId id="259" r:id="rId5"/>
    <p:sldId id="260" r:id="rId6"/>
    <p:sldId id="412" r:id="rId7"/>
    <p:sldId id="413" r:id="rId8"/>
    <p:sldId id="415" r:id="rId9"/>
    <p:sldId id="416" r:id="rId10"/>
    <p:sldId id="265" r:id="rId11"/>
    <p:sldId id="267" r:id="rId12"/>
    <p:sldId id="268" r:id="rId13"/>
    <p:sldId id="270" r:id="rId14"/>
    <p:sldId id="269" r:id="rId15"/>
    <p:sldId id="271" r:id="rId16"/>
    <p:sldId id="272" r:id="rId17"/>
    <p:sldId id="273" r:id="rId18"/>
    <p:sldId id="275" r:id="rId19"/>
    <p:sldId id="417" r:id="rId20"/>
    <p:sldId id="418" r:id="rId21"/>
    <p:sldId id="419" r:id="rId22"/>
    <p:sldId id="2147483466" r:id="rId23"/>
    <p:sldId id="2147483467" r:id="rId24"/>
    <p:sldId id="2147483468" r:id="rId25"/>
    <p:sldId id="2147483469" r:id="rId26"/>
    <p:sldId id="420" r:id="rId27"/>
    <p:sldId id="26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2A2D7-9BA0-417D-B009-29188913356C}" v="5" dt="2026-04-23T13:37:26.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62" autoAdjust="0"/>
  </p:normalViewPr>
  <p:slideViewPr>
    <p:cSldViewPr snapToGrid="0">
      <p:cViewPr varScale="1">
        <p:scale>
          <a:sx n="59" d="100"/>
          <a:sy n="59" d="100"/>
        </p:scale>
        <p:origin x="84" y="52"/>
      </p:cViewPr>
      <p:guideLst/>
    </p:cSldViewPr>
  </p:slideViewPr>
  <p:outlineViewPr>
    <p:cViewPr>
      <p:scale>
        <a:sx n="33" d="100"/>
        <a:sy n="33" d="100"/>
      </p:scale>
      <p:origin x="0" y="-4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eger, Amanda" userId="77db286c-d77e-49ea-99c1-894472a93045" providerId="ADAL" clId="{77CD6D67-495E-49BC-BA9B-098491CE62F1}"/>
    <pc:docChg chg="custSel addSld delSld modSld">
      <pc:chgData name="Draeger, Amanda" userId="77db286c-d77e-49ea-99c1-894472a93045" providerId="ADAL" clId="{77CD6D67-495E-49BC-BA9B-098491CE62F1}" dt="2026-04-23T13:41:59.832" v="885" actId="20577"/>
      <pc:docMkLst>
        <pc:docMk/>
      </pc:docMkLst>
      <pc:sldChg chg="modSp mod">
        <pc:chgData name="Draeger, Amanda" userId="77db286c-d77e-49ea-99c1-894472a93045" providerId="ADAL" clId="{77CD6D67-495E-49BC-BA9B-098491CE62F1}" dt="2026-04-21T11:22:24.126" v="21" actId="20577"/>
        <pc:sldMkLst>
          <pc:docMk/>
          <pc:sldMk cId="3332575088" sldId="256"/>
        </pc:sldMkLst>
        <pc:spChg chg="mod">
          <ac:chgData name="Draeger, Amanda" userId="77db286c-d77e-49ea-99c1-894472a93045" providerId="ADAL" clId="{77CD6D67-495E-49BC-BA9B-098491CE62F1}" dt="2026-04-21T11:22:24.126" v="21" actId="20577"/>
          <ac:spMkLst>
            <pc:docMk/>
            <pc:sldMk cId="3332575088" sldId="256"/>
            <ac:spMk id="2" creationId="{2F53E35D-9C84-2FDB-597D-2CD649450F33}"/>
          </ac:spMkLst>
        </pc:spChg>
      </pc:sldChg>
      <pc:sldChg chg="addSp modSp mod">
        <pc:chgData name="Draeger, Amanda" userId="77db286c-d77e-49ea-99c1-894472a93045" providerId="ADAL" clId="{77CD6D67-495E-49BC-BA9B-098491CE62F1}" dt="2026-04-21T11:31:33.482" v="41" actId="207"/>
        <pc:sldMkLst>
          <pc:docMk/>
          <pc:sldMk cId="3672558250" sldId="263"/>
        </pc:sldMkLst>
        <pc:spChg chg="mod">
          <ac:chgData name="Draeger, Amanda" userId="77db286c-d77e-49ea-99c1-894472a93045" providerId="ADAL" clId="{77CD6D67-495E-49BC-BA9B-098491CE62F1}" dt="2026-04-21T11:29:29.923" v="33" actId="14100"/>
          <ac:spMkLst>
            <pc:docMk/>
            <pc:sldMk cId="3672558250" sldId="263"/>
            <ac:spMk id="8" creationId="{8DD425DB-D937-91D0-8446-51CEE460AACC}"/>
          </ac:spMkLst>
        </pc:spChg>
        <pc:picChg chg="add mod">
          <ac:chgData name="Draeger, Amanda" userId="77db286c-d77e-49ea-99c1-894472a93045" providerId="ADAL" clId="{77CD6D67-495E-49BC-BA9B-098491CE62F1}" dt="2026-04-21T11:31:33.482" v="41" actId="207"/>
          <ac:picMkLst>
            <pc:docMk/>
            <pc:sldMk cId="3672558250" sldId="263"/>
            <ac:picMk id="4" creationId="{9E4F3A94-265D-E592-2225-73AE0099EB21}"/>
          </ac:picMkLst>
        </pc:picChg>
      </pc:sldChg>
      <pc:sldChg chg="add">
        <pc:chgData name="Draeger, Amanda" userId="77db286c-d77e-49ea-99c1-894472a93045" providerId="ADAL" clId="{77CD6D67-495E-49BC-BA9B-098491CE62F1}" dt="2026-04-21T11:25:38.139" v="24"/>
        <pc:sldMkLst>
          <pc:docMk/>
          <pc:sldMk cId="2259807602" sldId="265"/>
        </pc:sldMkLst>
      </pc:sldChg>
      <pc:sldChg chg="add">
        <pc:chgData name="Draeger, Amanda" userId="77db286c-d77e-49ea-99c1-894472a93045" providerId="ADAL" clId="{77CD6D67-495E-49BC-BA9B-098491CE62F1}" dt="2026-04-21T11:25:38.139" v="24"/>
        <pc:sldMkLst>
          <pc:docMk/>
          <pc:sldMk cId="3270533892" sldId="267"/>
        </pc:sldMkLst>
      </pc:sldChg>
      <pc:sldChg chg="add">
        <pc:chgData name="Draeger, Amanda" userId="77db286c-d77e-49ea-99c1-894472a93045" providerId="ADAL" clId="{77CD6D67-495E-49BC-BA9B-098491CE62F1}" dt="2026-04-21T11:25:38.139" v="24"/>
        <pc:sldMkLst>
          <pc:docMk/>
          <pc:sldMk cId="645268062" sldId="268"/>
        </pc:sldMkLst>
      </pc:sldChg>
      <pc:sldChg chg="add">
        <pc:chgData name="Draeger, Amanda" userId="77db286c-d77e-49ea-99c1-894472a93045" providerId="ADAL" clId="{77CD6D67-495E-49BC-BA9B-098491CE62F1}" dt="2026-04-21T11:25:38.139" v="24"/>
        <pc:sldMkLst>
          <pc:docMk/>
          <pc:sldMk cId="3653210922" sldId="269"/>
        </pc:sldMkLst>
      </pc:sldChg>
      <pc:sldChg chg="add">
        <pc:chgData name="Draeger, Amanda" userId="77db286c-d77e-49ea-99c1-894472a93045" providerId="ADAL" clId="{77CD6D67-495E-49BC-BA9B-098491CE62F1}" dt="2026-04-21T11:25:38.139" v="24"/>
        <pc:sldMkLst>
          <pc:docMk/>
          <pc:sldMk cId="3661396272" sldId="270"/>
        </pc:sldMkLst>
      </pc:sldChg>
      <pc:sldChg chg="add">
        <pc:chgData name="Draeger, Amanda" userId="77db286c-d77e-49ea-99c1-894472a93045" providerId="ADAL" clId="{77CD6D67-495E-49BC-BA9B-098491CE62F1}" dt="2026-04-21T11:25:38.139" v="24"/>
        <pc:sldMkLst>
          <pc:docMk/>
          <pc:sldMk cId="1484042219" sldId="271"/>
        </pc:sldMkLst>
      </pc:sldChg>
      <pc:sldChg chg="add">
        <pc:chgData name="Draeger, Amanda" userId="77db286c-d77e-49ea-99c1-894472a93045" providerId="ADAL" clId="{77CD6D67-495E-49BC-BA9B-098491CE62F1}" dt="2026-04-21T11:25:38.139" v="24"/>
        <pc:sldMkLst>
          <pc:docMk/>
          <pc:sldMk cId="1805356435" sldId="272"/>
        </pc:sldMkLst>
      </pc:sldChg>
      <pc:sldChg chg="add">
        <pc:chgData name="Draeger, Amanda" userId="77db286c-d77e-49ea-99c1-894472a93045" providerId="ADAL" clId="{77CD6D67-495E-49BC-BA9B-098491CE62F1}" dt="2026-04-21T11:25:38.139" v="24"/>
        <pc:sldMkLst>
          <pc:docMk/>
          <pc:sldMk cId="3967700388" sldId="273"/>
        </pc:sldMkLst>
      </pc:sldChg>
      <pc:sldChg chg="add">
        <pc:chgData name="Draeger, Amanda" userId="77db286c-d77e-49ea-99c1-894472a93045" providerId="ADAL" clId="{77CD6D67-495E-49BC-BA9B-098491CE62F1}" dt="2026-04-21T11:23:16.607" v="22"/>
        <pc:sldMkLst>
          <pc:docMk/>
          <pc:sldMk cId="1175444037" sldId="274"/>
        </pc:sldMkLst>
      </pc:sldChg>
      <pc:sldChg chg="add">
        <pc:chgData name="Draeger, Amanda" userId="77db286c-d77e-49ea-99c1-894472a93045" providerId="ADAL" clId="{77CD6D67-495E-49BC-BA9B-098491CE62F1}" dt="2026-04-21T11:25:38.139" v="24"/>
        <pc:sldMkLst>
          <pc:docMk/>
          <pc:sldMk cId="1609404354" sldId="275"/>
        </pc:sldMkLst>
      </pc:sldChg>
      <pc:sldChg chg="modSp add mod">
        <pc:chgData name="Draeger, Amanda" userId="77db286c-d77e-49ea-99c1-894472a93045" providerId="ADAL" clId="{77CD6D67-495E-49BC-BA9B-098491CE62F1}" dt="2026-04-21T11:32:23.941" v="67" actId="20577"/>
        <pc:sldMkLst>
          <pc:docMk/>
          <pc:sldMk cId="2676017911" sldId="417"/>
        </pc:sldMkLst>
        <pc:spChg chg="mod">
          <ac:chgData name="Draeger, Amanda" userId="77db286c-d77e-49ea-99c1-894472a93045" providerId="ADAL" clId="{77CD6D67-495E-49BC-BA9B-098491CE62F1}" dt="2026-04-21T11:32:23.941" v="67" actId="20577"/>
          <ac:spMkLst>
            <pc:docMk/>
            <pc:sldMk cId="2676017911" sldId="417"/>
            <ac:spMk id="2" creationId="{988D75AF-811E-F9B3-2819-DC9C6BCDE6BE}"/>
          </ac:spMkLst>
        </pc:spChg>
      </pc:sldChg>
      <pc:sldChg chg="addSp delSp modSp new mod">
        <pc:chgData name="Draeger, Amanda" userId="77db286c-d77e-49ea-99c1-894472a93045" providerId="ADAL" clId="{77CD6D67-495E-49BC-BA9B-098491CE62F1}" dt="2026-04-23T13:36:17.873" v="858" actId="26606"/>
        <pc:sldMkLst>
          <pc:docMk/>
          <pc:sldMk cId="1555864975" sldId="418"/>
        </pc:sldMkLst>
        <pc:spChg chg="mod">
          <ac:chgData name="Draeger, Amanda" userId="77db286c-d77e-49ea-99c1-894472a93045" providerId="ADAL" clId="{77CD6D67-495E-49BC-BA9B-098491CE62F1}" dt="2026-04-23T13:36:17.873" v="858" actId="26606"/>
          <ac:spMkLst>
            <pc:docMk/>
            <pc:sldMk cId="1555864975" sldId="418"/>
            <ac:spMk id="2" creationId="{BB25AEF3-9334-4B6A-FB3E-D850211DD262}"/>
          </ac:spMkLst>
        </pc:spChg>
        <pc:spChg chg="del mod">
          <ac:chgData name="Draeger, Amanda" userId="77db286c-d77e-49ea-99c1-894472a93045" providerId="ADAL" clId="{77CD6D67-495E-49BC-BA9B-098491CE62F1}" dt="2026-04-23T13:36:17.873" v="858" actId="26606"/>
          <ac:spMkLst>
            <pc:docMk/>
            <pc:sldMk cId="1555864975" sldId="418"/>
            <ac:spMk id="3" creationId="{4C552EE1-8CA0-B018-8E2B-DE57813DF125}"/>
          </ac:spMkLst>
        </pc:spChg>
        <pc:graphicFrameChg chg="add">
          <ac:chgData name="Draeger, Amanda" userId="77db286c-d77e-49ea-99c1-894472a93045" providerId="ADAL" clId="{77CD6D67-495E-49BC-BA9B-098491CE62F1}" dt="2026-04-23T13:36:17.873" v="858" actId="26606"/>
          <ac:graphicFrameMkLst>
            <pc:docMk/>
            <pc:sldMk cId="1555864975" sldId="418"/>
            <ac:graphicFrameMk id="5" creationId="{EF132939-4156-6B10-DCBC-D45B4A445509}"/>
          </ac:graphicFrameMkLst>
        </pc:graphicFrameChg>
      </pc:sldChg>
      <pc:sldChg chg="addSp delSp modSp new mod modClrScheme chgLayout">
        <pc:chgData name="Draeger, Amanda" userId="77db286c-d77e-49ea-99c1-894472a93045" providerId="ADAL" clId="{77CD6D67-495E-49BC-BA9B-098491CE62F1}" dt="2026-04-23T13:37:24.521" v="863" actId="207"/>
        <pc:sldMkLst>
          <pc:docMk/>
          <pc:sldMk cId="2756889586" sldId="419"/>
        </pc:sldMkLst>
        <pc:spChg chg="mod">
          <ac:chgData name="Draeger, Amanda" userId="77db286c-d77e-49ea-99c1-894472a93045" providerId="ADAL" clId="{77CD6D67-495E-49BC-BA9B-098491CE62F1}" dt="2026-04-23T13:36:56.744" v="859" actId="26606"/>
          <ac:spMkLst>
            <pc:docMk/>
            <pc:sldMk cId="2756889586" sldId="419"/>
            <ac:spMk id="2" creationId="{8CDCCF25-BA21-5795-431D-F4C501811756}"/>
          </ac:spMkLst>
        </pc:spChg>
        <pc:spChg chg="del mod">
          <ac:chgData name="Draeger, Amanda" userId="77db286c-d77e-49ea-99c1-894472a93045" providerId="ADAL" clId="{77CD6D67-495E-49BC-BA9B-098491CE62F1}" dt="2026-04-23T13:36:56.744" v="859" actId="26606"/>
          <ac:spMkLst>
            <pc:docMk/>
            <pc:sldMk cId="2756889586" sldId="419"/>
            <ac:spMk id="3" creationId="{2B47DAC2-D742-0866-3317-1698AC10F820}"/>
          </ac:spMkLst>
        </pc:spChg>
        <pc:graphicFrameChg chg="add mod">
          <ac:chgData name="Draeger, Amanda" userId="77db286c-d77e-49ea-99c1-894472a93045" providerId="ADAL" clId="{77CD6D67-495E-49BC-BA9B-098491CE62F1}" dt="2026-04-23T13:37:24.521" v="863" actId="207"/>
          <ac:graphicFrameMkLst>
            <pc:docMk/>
            <pc:sldMk cId="2756889586" sldId="419"/>
            <ac:graphicFrameMk id="5" creationId="{9ECFBE26-3551-F9CB-1F9F-782259B9298E}"/>
          </ac:graphicFrameMkLst>
        </pc:graphicFrameChg>
      </pc:sldChg>
      <pc:sldChg chg="addSp modSp new mod modClrScheme chgLayout">
        <pc:chgData name="Draeger, Amanda" userId="77db286c-d77e-49ea-99c1-894472a93045" providerId="ADAL" clId="{77CD6D67-495E-49BC-BA9B-098491CE62F1}" dt="2026-04-23T13:41:59.832" v="885" actId="20577"/>
        <pc:sldMkLst>
          <pc:docMk/>
          <pc:sldMk cId="604564105" sldId="420"/>
        </pc:sldMkLst>
        <pc:spChg chg="mod">
          <ac:chgData name="Draeger, Amanda" userId="77db286c-d77e-49ea-99c1-894472a93045" providerId="ADAL" clId="{77CD6D67-495E-49BC-BA9B-098491CE62F1}" dt="2026-04-23T13:41:48.195" v="865" actId="26606"/>
          <ac:spMkLst>
            <pc:docMk/>
            <pc:sldMk cId="604564105" sldId="420"/>
            <ac:spMk id="2" creationId="{17B8A4F4-8B4E-B2CE-8E63-6D011419715B}"/>
          </ac:spMkLst>
        </pc:spChg>
        <pc:spChg chg="mod">
          <ac:chgData name="Draeger, Amanda" userId="77db286c-d77e-49ea-99c1-894472a93045" providerId="ADAL" clId="{77CD6D67-495E-49BC-BA9B-098491CE62F1}" dt="2026-04-23T13:41:59.832" v="885" actId="20577"/>
          <ac:spMkLst>
            <pc:docMk/>
            <pc:sldMk cId="604564105" sldId="420"/>
            <ac:spMk id="3" creationId="{9480466E-719F-6C9A-9495-F4321A7AB90A}"/>
          </ac:spMkLst>
        </pc:spChg>
        <pc:picChg chg="add mod">
          <ac:chgData name="Draeger, Amanda" userId="77db286c-d77e-49ea-99c1-894472a93045" providerId="ADAL" clId="{77CD6D67-495E-49BC-BA9B-098491CE62F1}" dt="2026-04-23T13:41:48.195" v="865" actId="26606"/>
          <ac:picMkLst>
            <pc:docMk/>
            <pc:sldMk cId="604564105" sldId="420"/>
            <ac:picMk id="5" creationId="{DA96F24F-83F7-4748-949B-3391FC004A8A}"/>
          </ac:picMkLst>
        </pc:picChg>
      </pc:sldChg>
      <pc:sldChg chg="modSp add mod">
        <pc:chgData name="Draeger, Amanda" userId="77db286c-d77e-49ea-99c1-894472a93045" providerId="ADAL" clId="{77CD6D67-495E-49BC-BA9B-098491CE62F1}" dt="2026-04-21T11:44:05.844" v="779" actId="20577"/>
        <pc:sldMkLst>
          <pc:docMk/>
          <pc:sldMk cId="2095625392" sldId="2147483466"/>
        </pc:sldMkLst>
        <pc:spChg chg="mod">
          <ac:chgData name="Draeger, Amanda" userId="77db286c-d77e-49ea-99c1-894472a93045" providerId="ADAL" clId="{77CD6D67-495E-49BC-BA9B-098491CE62F1}" dt="2026-04-21T11:44:05.844" v="779" actId="20577"/>
          <ac:spMkLst>
            <pc:docMk/>
            <pc:sldMk cId="2095625392" sldId="2147483466"/>
            <ac:spMk id="2" creationId="{F3F00954-6334-F47E-62C4-D271B006C823}"/>
          </ac:spMkLst>
        </pc:spChg>
      </pc:sldChg>
      <pc:sldChg chg="add">
        <pc:chgData name="Draeger, Amanda" userId="77db286c-d77e-49ea-99c1-894472a93045" providerId="ADAL" clId="{77CD6D67-495E-49BC-BA9B-098491CE62F1}" dt="2026-04-21T11:43:48.079" v="747"/>
        <pc:sldMkLst>
          <pc:docMk/>
          <pc:sldMk cId="3774278677" sldId="2147483467"/>
        </pc:sldMkLst>
      </pc:sldChg>
      <pc:sldChg chg="add">
        <pc:chgData name="Draeger, Amanda" userId="77db286c-d77e-49ea-99c1-894472a93045" providerId="ADAL" clId="{77CD6D67-495E-49BC-BA9B-098491CE62F1}" dt="2026-04-21T11:43:48.079" v="747"/>
        <pc:sldMkLst>
          <pc:docMk/>
          <pc:sldMk cId="983817066" sldId="2147483468"/>
        </pc:sldMkLst>
      </pc:sldChg>
      <pc:sldChg chg="add">
        <pc:chgData name="Draeger, Amanda" userId="77db286c-d77e-49ea-99c1-894472a93045" providerId="ADAL" clId="{77CD6D67-495E-49BC-BA9B-098491CE62F1}" dt="2026-04-21T11:43:48.079" v="747"/>
        <pc:sldMkLst>
          <pc:docMk/>
          <pc:sldMk cId="2334764935" sldId="2147483469"/>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4E390-E099-4A61-A232-C6B7A5DD57BD}"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22C2BF2B-1EFD-44C0-8679-430262BAB5BD}">
      <dgm:prSet/>
      <dgm:spPr/>
      <dgm:t>
        <a:bodyPr/>
        <a:lstStyle/>
        <a:p>
          <a:r>
            <a:rPr lang="en-US"/>
            <a:t>Risk Reduction</a:t>
          </a:r>
        </a:p>
      </dgm:t>
    </dgm:pt>
    <dgm:pt modelId="{E7CEB177-2696-4A04-AF28-E0220F957B1F}" type="parTrans" cxnId="{0F4E1D06-1E01-4813-B028-13B05EBBAC4F}">
      <dgm:prSet/>
      <dgm:spPr/>
      <dgm:t>
        <a:bodyPr/>
        <a:lstStyle/>
        <a:p>
          <a:endParaRPr lang="en-US"/>
        </a:p>
      </dgm:t>
    </dgm:pt>
    <dgm:pt modelId="{A2AC2C46-8BE9-4820-A779-0865E197B6FF}" type="sibTrans" cxnId="{0F4E1D06-1E01-4813-B028-13B05EBBAC4F}">
      <dgm:prSet/>
      <dgm:spPr/>
      <dgm:t>
        <a:bodyPr/>
        <a:lstStyle/>
        <a:p>
          <a:endParaRPr lang="en-US"/>
        </a:p>
      </dgm:t>
    </dgm:pt>
    <dgm:pt modelId="{CFB713F8-55C5-493A-AA2C-1F40D7E0B772}">
      <dgm:prSet/>
      <dgm:spPr/>
      <dgm:t>
        <a:bodyPr/>
        <a:lstStyle/>
        <a:p>
          <a:r>
            <a:rPr lang="en-US"/>
            <a:t>Risk Avoidance</a:t>
          </a:r>
        </a:p>
      </dgm:t>
    </dgm:pt>
    <dgm:pt modelId="{D20221E8-E3FE-45BF-B0C1-3246781FDA6A}" type="parTrans" cxnId="{E6AF10B1-551A-4D39-B9B1-720F7764E5BE}">
      <dgm:prSet/>
      <dgm:spPr/>
      <dgm:t>
        <a:bodyPr/>
        <a:lstStyle/>
        <a:p>
          <a:endParaRPr lang="en-US"/>
        </a:p>
      </dgm:t>
    </dgm:pt>
    <dgm:pt modelId="{D1B0BC8B-83AF-41F1-B6BE-73FD1C1B2048}" type="sibTrans" cxnId="{E6AF10B1-551A-4D39-B9B1-720F7764E5BE}">
      <dgm:prSet/>
      <dgm:spPr/>
      <dgm:t>
        <a:bodyPr/>
        <a:lstStyle/>
        <a:p>
          <a:endParaRPr lang="en-US"/>
        </a:p>
      </dgm:t>
    </dgm:pt>
    <dgm:pt modelId="{23471792-68DA-47C1-AF3C-07A8B3CD8E1B}">
      <dgm:prSet/>
      <dgm:spPr/>
      <dgm:t>
        <a:bodyPr/>
        <a:lstStyle/>
        <a:p>
          <a:r>
            <a:rPr lang="en-US"/>
            <a:t>Risk Acceptance</a:t>
          </a:r>
        </a:p>
      </dgm:t>
    </dgm:pt>
    <dgm:pt modelId="{9BE1F8E2-6324-4DBF-AB2F-7925173A58E9}" type="parTrans" cxnId="{1E71B147-9F9F-44DE-8922-F95EDEE77339}">
      <dgm:prSet/>
      <dgm:spPr/>
      <dgm:t>
        <a:bodyPr/>
        <a:lstStyle/>
        <a:p>
          <a:endParaRPr lang="en-US"/>
        </a:p>
      </dgm:t>
    </dgm:pt>
    <dgm:pt modelId="{5C2AD45C-8595-4E13-B06E-279D88F8A812}" type="sibTrans" cxnId="{1E71B147-9F9F-44DE-8922-F95EDEE77339}">
      <dgm:prSet/>
      <dgm:spPr/>
      <dgm:t>
        <a:bodyPr/>
        <a:lstStyle/>
        <a:p>
          <a:endParaRPr lang="en-US"/>
        </a:p>
      </dgm:t>
    </dgm:pt>
    <dgm:pt modelId="{0D6F3926-7DBB-46E7-9F71-39C9D507B438}">
      <dgm:prSet/>
      <dgm:spPr/>
      <dgm:t>
        <a:bodyPr/>
        <a:lstStyle/>
        <a:p>
          <a:r>
            <a:rPr lang="en-US"/>
            <a:t>Risk Transfer</a:t>
          </a:r>
        </a:p>
      </dgm:t>
    </dgm:pt>
    <dgm:pt modelId="{AA2F1468-463B-4E5C-8BB3-1125E36FD49C}" type="parTrans" cxnId="{ACD6846D-D787-4ED9-9744-08DF72E63F1A}">
      <dgm:prSet/>
      <dgm:spPr/>
      <dgm:t>
        <a:bodyPr/>
        <a:lstStyle/>
        <a:p>
          <a:endParaRPr lang="en-US"/>
        </a:p>
      </dgm:t>
    </dgm:pt>
    <dgm:pt modelId="{FB660AED-7F3E-496B-9F6D-C9EBDEFC575C}" type="sibTrans" cxnId="{ACD6846D-D787-4ED9-9744-08DF72E63F1A}">
      <dgm:prSet/>
      <dgm:spPr/>
      <dgm:t>
        <a:bodyPr/>
        <a:lstStyle/>
        <a:p>
          <a:endParaRPr lang="en-US"/>
        </a:p>
      </dgm:t>
    </dgm:pt>
    <dgm:pt modelId="{990CDBD8-E06F-430C-AF5C-66A669708469}" type="pres">
      <dgm:prSet presAssocID="{4134E390-E099-4A61-A232-C6B7A5DD57BD}" presName="hierChild1" presStyleCnt="0">
        <dgm:presLayoutVars>
          <dgm:chPref val="1"/>
          <dgm:dir/>
          <dgm:animOne val="branch"/>
          <dgm:animLvl val="lvl"/>
          <dgm:resizeHandles/>
        </dgm:presLayoutVars>
      </dgm:prSet>
      <dgm:spPr/>
    </dgm:pt>
    <dgm:pt modelId="{FF485F36-2D7B-4A6B-B7BE-870D7EFC4187}" type="pres">
      <dgm:prSet presAssocID="{22C2BF2B-1EFD-44C0-8679-430262BAB5BD}" presName="hierRoot1" presStyleCnt="0"/>
      <dgm:spPr/>
    </dgm:pt>
    <dgm:pt modelId="{88087672-40CA-4290-BB05-7E571496D75D}" type="pres">
      <dgm:prSet presAssocID="{22C2BF2B-1EFD-44C0-8679-430262BAB5BD}" presName="composite" presStyleCnt="0"/>
      <dgm:spPr/>
    </dgm:pt>
    <dgm:pt modelId="{81B4748A-C5FD-41E6-A8A0-4A6B7E323E19}" type="pres">
      <dgm:prSet presAssocID="{22C2BF2B-1EFD-44C0-8679-430262BAB5BD}" presName="background" presStyleLbl="node0" presStyleIdx="0" presStyleCnt="4"/>
      <dgm:spPr/>
    </dgm:pt>
    <dgm:pt modelId="{CF047FAA-1ACF-46D7-AB7A-F31D1BF626A7}" type="pres">
      <dgm:prSet presAssocID="{22C2BF2B-1EFD-44C0-8679-430262BAB5BD}" presName="text" presStyleLbl="fgAcc0" presStyleIdx="0" presStyleCnt="4">
        <dgm:presLayoutVars>
          <dgm:chPref val="3"/>
        </dgm:presLayoutVars>
      </dgm:prSet>
      <dgm:spPr/>
    </dgm:pt>
    <dgm:pt modelId="{06560D16-E73D-4B70-9D92-33AD44FA3511}" type="pres">
      <dgm:prSet presAssocID="{22C2BF2B-1EFD-44C0-8679-430262BAB5BD}" presName="hierChild2" presStyleCnt="0"/>
      <dgm:spPr/>
    </dgm:pt>
    <dgm:pt modelId="{5CB927F6-348F-4DA3-A93A-6B66053C9F73}" type="pres">
      <dgm:prSet presAssocID="{CFB713F8-55C5-493A-AA2C-1F40D7E0B772}" presName="hierRoot1" presStyleCnt="0"/>
      <dgm:spPr/>
    </dgm:pt>
    <dgm:pt modelId="{20C767F5-8F7F-434B-B023-DAB9C7CCDF6F}" type="pres">
      <dgm:prSet presAssocID="{CFB713F8-55C5-493A-AA2C-1F40D7E0B772}" presName="composite" presStyleCnt="0"/>
      <dgm:spPr/>
    </dgm:pt>
    <dgm:pt modelId="{82AAD225-3BA1-4D7A-92EA-D5A7F61AE949}" type="pres">
      <dgm:prSet presAssocID="{CFB713F8-55C5-493A-AA2C-1F40D7E0B772}" presName="background" presStyleLbl="node0" presStyleIdx="1" presStyleCnt="4"/>
      <dgm:spPr/>
    </dgm:pt>
    <dgm:pt modelId="{3F06EF62-B867-4F45-A6CB-0821128B7793}" type="pres">
      <dgm:prSet presAssocID="{CFB713F8-55C5-493A-AA2C-1F40D7E0B772}" presName="text" presStyleLbl="fgAcc0" presStyleIdx="1" presStyleCnt="4">
        <dgm:presLayoutVars>
          <dgm:chPref val="3"/>
        </dgm:presLayoutVars>
      </dgm:prSet>
      <dgm:spPr/>
    </dgm:pt>
    <dgm:pt modelId="{7B702C48-8B42-4461-BE3E-D90EC2A0211B}" type="pres">
      <dgm:prSet presAssocID="{CFB713F8-55C5-493A-AA2C-1F40D7E0B772}" presName="hierChild2" presStyleCnt="0"/>
      <dgm:spPr/>
    </dgm:pt>
    <dgm:pt modelId="{BA9EA2C2-BF18-47DC-A09F-1ED838BFD38C}" type="pres">
      <dgm:prSet presAssocID="{23471792-68DA-47C1-AF3C-07A8B3CD8E1B}" presName="hierRoot1" presStyleCnt="0"/>
      <dgm:spPr/>
    </dgm:pt>
    <dgm:pt modelId="{6977A589-B928-480A-A5BE-2F7A7E2AF43F}" type="pres">
      <dgm:prSet presAssocID="{23471792-68DA-47C1-AF3C-07A8B3CD8E1B}" presName="composite" presStyleCnt="0"/>
      <dgm:spPr/>
    </dgm:pt>
    <dgm:pt modelId="{BB5FA345-1D7A-426C-8FBE-20DED35747F0}" type="pres">
      <dgm:prSet presAssocID="{23471792-68DA-47C1-AF3C-07A8B3CD8E1B}" presName="background" presStyleLbl="node0" presStyleIdx="2" presStyleCnt="4"/>
      <dgm:spPr/>
    </dgm:pt>
    <dgm:pt modelId="{06930C9D-3B23-425A-AC3E-AB9CB31D4B22}" type="pres">
      <dgm:prSet presAssocID="{23471792-68DA-47C1-AF3C-07A8B3CD8E1B}" presName="text" presStyleLbl="fgAcc0" presStyleIdx="2" presStyleCnt="4">
        <dgm:presLayoutVars>
          <dgm:chPref val="3"/>
        </dgm:presLayoutVars>
      </dgm:prSet>
      <dgm:spPr/>
    </dgm:pt>
    <dgm:pt modelId="{398BA64A-CA7C-4D14-93E4-CBB786592ED9}" type="pres">
      <dgm:prSet presAssocID="{23471792-68DA-47C1-AF3C-07A8B3CD8E1B}" presName="hierChild2" presStyleCnt="0"/>
      <dgm:spPr/>
    </dgm:pt>
    <dgm:pt modelId="{9554D028-F425-4B45-9A54-A4D77B0BFE2B}" type="pres">
      <dgm:prSet presAssocID="{0D6F3926-7DBB-46E7-9F71-39C9D507B438}" presName="hierRoot1" presStyleCnt="0"/>
      <dgm:spPr/>
    </dgm:pt>
    <dgm:pt modelId="{2548FDE5-4C6D-44B9-95D4-61DEA6A7D56E}" type="pres">
      <dgm:prSet presAssocID="{0D6F3926-7DBB-46E7-9F71-39C9D507B438}" presName="composite" presStyleCnt="0"/>
      <dgm:spPr/>
    </dgm:pt>
    <dgm:pt modelId="{A7B3C5E4-D627-4798-B74C-D16B7B046D86}" type="pres">
      <dgm:prSet presAssocID="{0D6F3926-7DBB-46E7-9F71-39C9D507B438}" presName="background" presStyleLbl="node0" presStyleIdx="3" presStyleCnt="4"/>
      <dgm:spPr/>
    </dgm:pt>
    <dgm:pt modelId="{3B989592-4245-42B3-9E1E-692021547CAC}" type="pres">
      <dgm:prSet presAssocID="{0D6F3926-7DBB-46E7-9F71-39C9D507B438}" presName="text" presStyleLbl="fgAcc0" presStyleIdx="3" presStyleCnt="4">
        <dgm:presLayoutVars>
          <dgm:chPref val="3"/>
        </dgm:presLayoutVars>
      </dgm:prSet>
      <dgm:spPr/>
    </dgm:pt>
    <dgm:pt modelId="{B4BC830C-58ED-4E6E-885D-30CD2741C982}" type="pres">
      <dgm:prSet presAssocID="{0D6F3926-7DBB-46E7-9F71-39C9D507B438}" presName="hierChild2" presStyleCnt="0"/>
      <dgm:spPr/>
    </dgm:pt>
  </dgm:ptLst>
  <dgm:cxnLst>
    <dgm:cxn modelId="{0F4E1D06-1E01-4813-B028-13B05EBBAC4F}" srcId="{4134E390-E099-4A61-A232-C6B7A5DD57BD}" destId="{22C2BF2B-1EFD-44C0-8679-430262BAB5BD}" srcOrd="0" destOrd="0" parTransId="{E7CEB177-2696-4A04-AF28-E0220F957B1F}" sibTransId="{A2AC2C46-8BE9-4820-A779-0865E197B6FF}"/>
    <dgm:cxn modelId="{1E71B147-9F9F-44DE-8922-F95EDEE77339}" srcId="{4134E390-E099-4A61-A232-C6B7A5DD57BD}" destId="{23471792-68DA-47C1-AF3C-07A8B3CD8E1B}" srcOrd="2" destOrd="0" parTransId="{9BE1F8E2-6324-4DBF-AB2F-7925173A58E9}" sibTransId="{5C2AD45C-8595-4E13-B06E-279D88F8A812}"/>
    <dgm:cxn modelId="{D5D93E6C-ECD5-42AE-BCB0-59C61FC6CFED}" type="presOf" srcId="{23471792-68DA-47C1-AF3C-07A8B3CD8E1B}" destId="{06930C9D-3B23-425A-AC3E-AB9CB31D4B22}" srcOrd="0" destOrd="0" presId="urn:microsoft.com/office/officeart/2005/8/layout/hierarchy1"/>
    <dgm:cxn modelId="{ACD6846D-D787-4ED9-9744-08DF72E63F1A}" srcId="{4134E390-E099-4A61-A232-C6B7A5DD57BD}" destId="{0D6F3926-7DBB-46E7-9F71-39C9D507B438}" srcOrd="3" destOrd="0" parTransId="{AA2F1468-463B-4E5C-8BB3-1125E36FD49C}" sibTransId="{FB660AED-7F3E-496B-9F6D-C9EBDEFC575C}"/>
    <dgm:cxn modelId="{DAA3CB6D-F53C-4303-9C96-40A4BF660E61}" type="presOf" srcId="{CFB713F8-55C5-493A-AA2C-1F40D7E0B772}" destId="{3F06EF62-B867-4F45-A6CB-0821128B7793}" srcOrd="0" destOrd="0" presId="urn:microsoft.com/office/officeart/2005/8/layout/hierarchy1"/>
    <dgm:cxn modelId="{13EA4CAB-C409-45A7-A4B7-65738F0A601D}" type="presOf" srcId="{4134E390-E099-4A61-A232-C6B7A5DD57BD}" destId="{990CDBD8-E06F-430C-AF5C-66A669708469}" srcOrd="0" destOrd="0" presId="urn:microsoft.com/office/officeart/2005/8/layout/hierarchy1"/>
    <dgm:cxn modelId="{E6AF10B1-551A-4D39-B9B1-720F7764E5BE}" srcId="{4134E390-E099-4A61-A232-C6B7A5DD57BD}" destId="{CFB713F8-55C5-493A-AA2C-1F40D7E0B772}" srcOrd="1" destOrd="0" parTransId="{D20221E8-E3FE-45BF-B0C1-3246781FDA6A}" sibTransId="{D1B0BC8B-83AF-41F1-B6BE-73FD1C1B2048}"/>
    <dgm:cxn modelId="{6E20BCE4-F6CA-4F5D-9C15-0C81D24C89AB}" type="presOf" srcId="{22C2BF2B-1EFD-44C0-8679-430262BAB5BD}" destId="{CF047FAA-1ACF-46D7-AB7A-F31D1BF626A7}" srcOrd="0" destOrd="0" presId="urn:microsoft.com/office/officeart/2005/8/layout/hierarchy1"/>
    <dgm:cxn modelId="{FE751CFA-A7BF-41C1-80C8-3E6769110C65}" type="presOf" srcId="{0D6F3926-7DBB-46E7-9F71-39C9D507B438}" destId="{3B989592-4245-42B3-9E1E-692021547CAC}" srcOrd="0" destOrd="0" presId="urn:microsoft.com/office/officeart/2005/8/layout/hierarchy1"/>
    <dgm:cxn modelId="{889E5DAA-0C83-4636-8AD7-7EA50AFEAC2B}" type="presParOf" srcId="{990CDBD8-E06F-430C-AF5C-66A669708469}" destId="{FF485F36-2D7B-4A6B-B7BE-870D7EFC4187}" srcOrd="0" destOrd="0" presId="urn:microsoft.com/office/officeart/2005/8/layout/hierarchy1"/>
    <dgm:cxn modelId="{C1DEACAA-EC72-4E83-9BF8-3570DC120012}" type="presParOf" srcId="{FF485F36-2D7B-4A6B-B7BE-870D7EFC4187}" destId="{88087672-40CA-4290-BB05-7E571496D75D}" srcOrd="0" destOrd="0" presId="urn:microsoft.com/office/officeart/2005/8/layout/hierarchy1"/>
    <dgm:cxn modelId="{C7C5F69D-B94C-451C-87C7-FC2C2B0436F9}" type="presParOf" srcId="{88087672-40CA-4290-BB05-7E571496D75D}" destId="{81B4748A-C5FD-41E6-A8A0-4A6B7E323E19}" srcOrd="0" destOrd="0" presId="urn:microsoft.com/office/officeart/2005/8/layout/hierarchy1"/>
    <dgm:cxn modelId="{FA838F1C-9FBB-47EC-ACB0-78C2B3D75600}" type="presParOf" srcId="{88087672-40CA-4290-BB05-7E571496D75D}" destId="{CF047FAA-1ACF-46D7-AB7A-F31D1BF626A7}" srcOrd="1" destOrd="0" presId="urn:microsoft.com/office/officeart/2005/8/layout/hierarchy1"/>
    <dgm:cxn modelId="{3091C573-DBE1-4A40-982C-08256BAEEFC5}" type="presParOf" srcId="{FF485F36-2D7B-4A6B-B7BE-870D7EFC4187}" destId="{06560D16-E73D-4B70-9D92-33AD44FA3511}" srcOrd="1" destOrd="0" presId="urn:microsoft.com/office/officeart/2005/8/layout/hierarchy1"/>
    <dgm:cxn modelId="{89BD1238-F60F-48AA-992E-31E50B27EFD4}" type="presParOf" srcId="{990CDBD8-E06F-430C-AF5C-66A669708469}" destId="{5CB927F6-348F-4DA3-A93A-6B66053C9F73}" srcOrd="1" destOrd="0" presId="urn:microsoft.com/office/officeart/2005/8/layout/hierarchy1"/>
    <dgm:cxn modelId="{DE4CDCDF-7027-4D07-8C9A-93021F4E4EA6}" type="presParOf" srcId="{5CB927F6-348F-4DA3-A93A-6B66053C9F73}" destId="{20C767F5-8F7F-434B-B023-DAB9C7CCDF6F}" srcOrd="0" destOrd="0" presId="urn:microsoft.com/office/officeart/2005/8/layout/hierarchy1"/>
    <dgm:cxn modelId="{5ACB77DF-E046-4178-94A9-4E4291EE3306}" type="presParOf" srcId="{20C767F5-8F7F-434B-B023-DAB9C7CCDF6F}" destId="{82AAD225-3BA1-4D7A-92EA-D5A7F61AE949}" srcOrd="0" destOrd="0" presId="urn:microsoft.com/office/officeart/2005/8/layout/hierarchy1"/>
    <dgm:cxn modelId="{44480AA6-228A-498C-8408-1ED6BCF4C100}" type="presParOf" srcId="{20C767F5-8F7F-434B-B023-DAB9C7CCDF6F}" destId="{3F06EF62-B867-4F45-A6CB-0821128B7793}" srcOrd="1" destOrd="0" presId="urn:microsoft.com/office/officeart/2005/8/layout/hierarchy1"/>
    <dgm:cxn modelId="{FE2A6337-476D-4DBD-A453-151F5C3C18D7}" type="presParOf" srcId="{5CB927F6-348F-4DA3-A93A-6B66053C9F73}" destId="{7B702C48-8B42-4461-BE3E-D90EC2A0211B}" srcOrd="1" destOrd="0" presId="urn:microsoft.com/office/officeart/2005/8/layout/hierarchy1"/>
    <dgm:cxn modelId="{006AB71A-4656-4B02-8325-F08A8F2CB158}" type="presParOf" srcId="{990CDBD8-E06F-430C-AF5C-66A669708469}" destId="{BA9EA2C2-BF18-47DC-A09F-1ED838BFD38C}" srcOrd="2" destOrd="0" presId="urn:microsoft.com/office/officeart/2005/8/layout/hierarchy1"/>
    <dgm:cxn modelId="{2941A8D6-C009-4C6D-9652-8AC7A0B56F6F}" type="presParOf" srcId="{BA9EA2C2-BF18-47DC-A09F-1ED838BFD38C}" destId="{6977A589-B928-480A-A5BE-2F7A7E2AF43F}" srcOrd="0" destOrd="0" presId="urn:microsoft.com/office/officeart/2005/8/layout/hierarchy1"/>
    <dgm:cxn modelId="{34C33B65-A972-4B56-9C8D-3C74FBF2BB20}" type="presParOf" srcId="{6977A589-B928-480A-A5BE-2F7A7E2AF43F}" destId="{BB5FA345-1D7A-426C-8FBE-20DED35747F0}" srcOrd="0" destOrd="0" presId="urn:microsoft.com/office/officeart/2005/8/layout/hierarchy1"/>
    <dgm:cxn modelId="{A8D3B887-B311-4870-BD2F-CE92C59CB716}" type="presParOf" srcId="{6977A589-B928-480A-A5BE-2F7A7E2AF43F}" destId="{06930C9D-3B23-425A-AC3E-AB9CB31D4B22}" srcOrd="1" destOrd="0" presId="urn:microsoft.com/office/officeart/2005/8/layout/hierarchy1"/>
    <dgm:cxn modelId="{E68464DC-896F-460B-9193-273DBDE55547}" type="presParOf" srcId="{BA9EA2C2-BF18-47DC-A09F-1ED838BFD38C}" destId="{398BA64A-CA7C-4D14-93E4-CBB786592ED9}" srcOrd="1" destOrd="0" presId="urn:microsoft.com/office/officeart/2005/8/layout/hierarchy1"/>
    <dgm:cxn modelId="{8DBE128A-910F-4FC0-BFCD-DC9DBEC0CC93}" type="presParOf" srcId="{990CDBD8-E06F-430C-AF5C-66A669708469}" destId="{9554D028-F425-4B45-9A54-A4D77B0BFE2B}" srcOrd="3" destOrd="0" presId="urn:microsoft.com/office/officeart/2005/8/layout/hierarchy1"/>
    <dgm:cxn modelId="{DE993F2A-21A5-4F16-B0FA-469FE0332361}" type="presParOf" srcId="{9554D028-F425-4B45-9A54-A4D77B0BFE2B}" destId="{2548FDE5-4C6D-44B9-95D4-61DEA6A7D56E}" srcOrd="0" destOrd="0" presId="urn:microsoft.com/office/officeart/2005/8/layout/hierarchy1"/>
    <dgm:cxn modelId="{2DC8C9F1-AAD8-4805-AD2E-C679A3342E8E}" type="presParOf" srcId="{2548FDE5-4C6D-44B9-95D4-61DEA6A7D56E}" destId="{A7B3C5E4-D627-4798-B74C-D16B7B046D86}" srcOrd="0" destOrd="0" presId="urn:microsoft.com/office/officeart/2005/8/layout/hierarchy1"/>
    <dgm:cxn modelId="{CD085E5E-A6AF-41D6-A71F-E88B43F95656}" type="presParOf" srcId="{2548FDE5-4C6D-44B9-95D4-61DEA6A7D56E}" destId="{3B989592-4245-42B3-9E1E-692021547CAC}" srcOrd="1" destOrd="0" presId="urn:microsoft.com/office/officeart/2005/8/layout/hierarchy1"/>
    <dgm:cxn modelId="{387F46EE-5BA9-4CAC-BB8D-AD6299A8635B}" type="presParOf" srcId="{9554D028-F425-4B45-9A54-A4D77B0BFE2B}" destId="{B4BC830C-58ED-4E6E-885D-30CD2741C9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E72BD-9F32-47A7-A261-1CF74D9FE8CD}"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45CFA1C-03BD-4535-81EF-32DDF8BA12B7}">
      <dgm:prSet/>
      <dgm:spPr/>
      <dgm:t>
        <a:bodyPr/>
        <a:lstStyle/>
        <a:p>
          <a:pPr>
            <a:lnSpc>
              <a:spcPct val="100000"/>
            </a:lnSpc>
          </a:pPr>
          <a:r>
            <a:rPr lang="en-US" i="0" dirty="0"/>
            <a:t>Transfer portion of potential financial consequences from one party to another</a:t>
          </a:r>
          <a:endParaRPr lang="en-US" dirty="0"/>
        </a:p>
      </dgm:t>
    </dgm:pt>
    <dgm:pt modelId="{4BDBF6CE-5AD6-4564-888A-66CE4BAEAFDA}" type="parTrans" cxnId="{95562F2D-5233-4605-A63F-7508C0883E83}">
      <dgm:prSet/>
      <dgm:spPr/>
      <dgm:t>
        <a:bodyPr/>
        <a:lstStyle/>
        <a:p>
          <a:endParaRPr lang="en-US"/>
        </a:p>
      </dgm:t>
    </dgm:pt>
    <dgm:pt modelId="{392C78C7-DDA9-4C7B-AFAA-7581DD46ED56}" type="sibTrans" cxnId="{95562F2D-5233-4605-A63F-7508C0883E83}">
      <dgm:prSet/>
      <dgm:spPr/>
      <dgm:t>
        <a:bodyPr/>
        <a:lstStyle/>
        <a:p>
          <a:endParaRPr lang="en-US"/>
        </a:p>
      </dgm:t>
    </dgm:pt>
    <dgm:pt modelId="{B1B64657-3CBA-4102-BD97-5AE1F0CB6235}">
      <dgm:prSet/>
      <dgm:spPr/>
      <dgm:t>
        <a:bodyPr/>
        <a:lstStyle/>
        <a:p>
          <a:pPr>
            <a:lnSpc>
              <a:spcPct val="100000"/>
            </a:lnSpc>
          </a:pPr>
          <a:r>
            <a:rPr lang="en-US" i="0"/>
            <a:t>Idea started with</a:t>
          </a:r>
          <a:r>
            <a:rPr lang="en-US" i="0" baseline="0"/>
            <a:t> “mutuals”</a:t>
          </a:r>
          <a:endParaRPr lang="en-US"/>
        </a:p>
      </dgm:t>
    </dgm:pt>
    <dgm:pt modelId="{26813C4E-771E-4BB3-A851-0608192A1506}" type="parTrans" cxnId="{80034DA6-C8AF-4745-93F6-956F62EE4777}">
      <dgm:prSet/>
      <dgm:spPr/>
      <dgm:t>
        <a:bodyPr/>
        <a:lstStyle/>
        <a:p>
          <a:endParaRPr lang="en-US"/>
        </a:p>
      </dgm:t>
    </dgm:pt>
    <dgm:pt modelId="{FAB58ED0-C5D5-456F-B7A7-7C38039B6C03}" type="sibTrans" cxnId="{80034DA6-C8AF-4745-93F6-956F62EE4777}">
      <dgm:prSet/>
      <dgm:spPr/>
      <dgm:t>
        <a:bodyPr/>
        <a:lstStyle/>
        <a:p>
          <a:endParaRPr lang="en-US"/>
        </a:p>
      </dgm:t>
    </dgm:pt>
    <dgm:pt modelId="{B0EDE1F7-8668-4888-B45A-DC7CA05B8FAB}">
      <dgm:prSet/>
      <dgm:spPr/>
      <dgm:t>
        <a:bodyPr/>
        <a:lstStyle/>
        <a:p>
          <a:pPr>
            <a:lnSpc>
              <a:spcPct val="100000"/>
            </a:lnSpc>
          </a:pPr>
          <a:r>
            <a:rPr lang="en-US" i="0" baseline="0"/>
            <a:t>Not related to idea of outsourcing risk when you outsource functions</a:t>
          </a:r>
          <a:endParaRPr lang="en-US"/>
        </a:p>
      </dgm:t>
    </dgm:pt>
    <dgm:pt modelId="{9266C13F-0122-4FAB-B701-D1A1411125A9}" type="parTrans" cxnId="{AF2DAD23-B7E8-4E29-B555-5903DE54FA56}">
      <dgm:prSet/>
      <dgm:spPr/>
      <dgm:t>
        <a:bodyPr/>
        <a:lstStyle/>
        <a:p>
          <a:endParaRPr lang="en-US"/>
        </a:p>
      </dgm:t>
    </dgm:pt>
    <dgm:pt modelId="{59079E68-F1BA-4E0B-B7A7-C83A5E0D7049}" type="sibTrans" cxnId="{AF2DAD23-B7E8-4E29-B555-5903DE54FA56}">
      <dgm:prSet/>
      <dgm:spPr/>
      <dgm:t>
        <a:bodyPr/>
        <a:lstStyle/>
        <a:p>
          <a:endParaRPr lang="en-US"/>
        </a:p>
      </dgm:t>
    </dgm:pt>
    <dgm:pt modelId="{41C5E094-9F01-4117-A554-079BA922A85A}">
      <dgm:prSet/>
      <dgm:spPr/>
      <dgm:t>
        <a:bodyPr/>
        <a:lstStyle/>
        <a:p>
          <a:pPr>
            <a:lnSpc>
              <a:spcPct val="100000"/>
            </a:lnSpc>
          </a:pPr>
          <a:r>
            <a:rPr lang="en-US" i="0"/>
            <a:t>Still obligated to ensure functioning correctly</a:t>
          </a:r>
          <a:endParaRPr lang="en-US"/>
        </a:p>
      </dgm:t>
    </dgm:pt>
    <dgm:pt modelId="{6641DDF0-969A-411F-9209-F5DFB01B0080}" type="parTrans" cxnId="{5483EBA0-C66D-4EB2-9B91-71C6738A0BA1}">
      <dgm:prSet/>
      <dgm:spPr/>
      <dgm:t>
        <a:bodyPr/>
        <a:lstStyle/>
        <a:p>
          <a:endParaRPr lang="en-US"/>
        </a:p>
      </dgm:t>
    </dgm:pt>
    <dgm:pt modelId="{1EC6C9B5-1B15-42A7-BE5C-71318680009E}" type="sibTrans" cxnId="{5483EBA0-C66D-4EB2-9B91-71C6738A0BA1}">
      <dgm:prSet/>
      <dgm:spPr/>
      <dgm:t>
        <a:bodyPr/>
        <a:lstStyle/>
        <a:p>
          <a:endParaRPr lang="en-US"/>
        </a:p>
      </dgm:t>
    </dgm:pt>
    <dgm:pt modelId="{C6277E42-8F33-4FC0-8B7A-4A97BA659197}">
      <dgm:prSet/>
      <dgm:spPr/>
      <dgm:t>
        <a:bodyPr/>
        <a:lstStyle/>
        <a:p>
          <a:pPr>
            <a:lnSpc>
              <a:spcPct val="100000"/>
            </a:lnSpc>
          </a:pPr>
          <a:r>
            <a:rPr lang="en-US" i="0"/>
            <a:t>Expertise may reduce risk, but risk inherently yours</a:t>
          </a:r>
          <a:endParaRPr lang="en-US"/>
        </a:p>
      </dgm:t>
    </dgm:pt>
    <dgm:pt modelId="{CE6D5FC5-F85E-4853-A8C6-987532D91FD9}" type="parTrans" cxnId="{F343D0FA-F21F-48BE-9EC1-39863F1D7334}">
      <dgm:prSet/>
      <dgm:spPr/>
      <dgm:t>
        <a:bodyPr/>
        <a:lstStyle/>
        <a:p>
          <a:endParaRPr lang="en-US"/>
        </a:p>
      </dgm:t>
    </dgm:pt>
    <dgm:pt modelId="{914252E1-AF49-4EBF-8836-F2A3CC939657}" type="sibTrans" cxnId="{F343D0FA-F21F-48BE-9EC1-39863F1D7334}">
      <dgm:prSet/>
      <dgm:spPr/>
      <dgm:t>
        <a:bodyPr/>
        <a:lstStyle/>
        <a:p>
          <a:endParaRPr lang="en-US"/>
        </a:p>
      </dgm:t>
    </dgm:pt>
    <dgm:pt modelId="{953DEB50-FDEA-4A5A-AEF0-95B8128E69E8}" type="pres">
      <dgm:prSet presAssocID="{17CE72BD-9F32-47A7-A261-1CF74D9FE8CD}" presName="root" presStyleCnt="0">
        <dgm:presLayoutVars>
          <dgm:dir/>
          <dgm:resizeHandles val="exact"/>
        </dgm:presLayoutVars>
      </dgm:prSet>
      <dgm:spPr/>
    </dgm:pt>
    <dgm:pt modelId="{004F8EFA-4D00-4EB2-BE5B-7A8FC9998B42}" type="pres">
      <dgm:prSet presAssocID="{F45CFA1C-03BD-4535-81EF-32DDF8BA12B7}" presName="compNode" presStyleCnt="0"/>
      <dgm:spPr/>
    </dgm:pt>
    <dgm:pt modelId="{866BE2F7-5F34-4B27-A704-679BB721A978}" type="pres">
      <dgm:prSet presAssocID="{F45CFA1C-03BD-4535-81EF-32DDF8BA12B7}" presName="bgRect" presStyleLbl="bgShp" presStyleIdx="0" presStyleCnt="3"/>
      <dgm:spPr/>
    </dgm:pt>
    <dgm:pt modelId="{4A37C3C2-2446-49E5-8D64-C766B978357B}" type="pres">
      <dgm:prSet presAssocID="{F45CFA1C-03BD-4535-81EF-32DDF8BA12B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252E970F-6085-4207-AEE7-867816FD053D}" type="pres">
      <dgm:prSet presAssocID="{F45CFA1C-03BD-4535-81EF-32DDF8BA12B7}" presName="spaceRect" presStyleCnt="0"/>
      <dgm:spPr/>
    </dgm:pt>
    <dgm:pt modelId="{22ED4452-E3F3-45FD-8695-36A74CD8C746}" type="pres">
      <dgm:prSet presAssocID="{F45CFA1C-03BD-4535-81EF-32DDF8BA12B7}" presName="parTx" presStyleLbl="revTx" presStyleIdx="0" presStyleCnt="4">
        <dgm:presLayoutVars>
          <dgm:chMax val="0"/>
          <dgm:chPref val="0"/>
        </dgm:presLayoutVars>
      </dgm:prSet>
      <dgm:spPr/>
    </dgm:pt>
    <dgm:pt modelId="{18830AD9-9583-4D06-ACAD-5EB1BFC71661}" type="pres">
      <dgm:prSet presAssocID="{392C78C7-DDA9-4C7B-AFAA-7581DD46ED56}" presName="sibTrans" presStyleCnt="0"/>
      <dgm:spPr/>
    </dgm:pt>
    <dgm:pt modelId="{1FF1CF67-5354-45B4-8123-FA45B0C4226B}" type="pres">
      <dgm:prSet presAssocID="{B1B64657-3CBA-4102-BD97-5AE1F0CB6235}" presName="compNode" presStyleCnt="0"/>
      <dgm:spPr/>
    </dgm:pt>
    <dgm:pt modelId="{AFA9B473-F467-4F47-BFD6-2293606CB8D6}" type="pres">
      <dgm:prSet presAssocID="{B1B64657-3CBA-4102-BD97-5AE1F0CB6235}" presName="bgRect" presStyleLbl="bgShp" presStyleIdx="1" presStyleCnt="3"/>
      <dgm:spPr/>
    </dgm:pt>
    <dgm:pt modelId="{3185D522-E96D-4422-BBD1-1507A043D0FB}" type="pres">
      <dgm:prSet presAssocID="{B1B64657-3CBA-4102-BD97-5AE1F0CB6235}"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73FFE817-DEA4-4F06-983F-1FC69270803D}" type="pres">
      <dgm:prSet presAssocID="{B1B64657-3CBA-4102-BD97-5AE1F0CB6235}" presName="spaceRect" presStyleCnt="0"/>
      <dgm:spPr/>
    </dgm:pt>
    <dgm:pt modelId="{FB8856C6-55CA-4459-88C5-DE7191D8627F}" type="pres">
      <dgm:prSet presAssocID="{B1B64657-3CBA-4102-BD97-5AE1F0CB6235}" presName="parTx" presStyleLbl="revTx" presStyleIdx="1" presStyleCnt="4">
        <dgm:presLayoutVars>
          <dgm:chMax val="0"/>
          <dgm:chPref val="0"/>
        </dgm:presLayoutVars>
      </dgm:prSet>
      <dgm:spPr/>
    </dgm:pt>
    <dgm:pt modelId="{5E5ADB45-A13D-4CD0-B22F-6E5568F435B5}" type="pres">
      <dgm:prSet presAssocID="{FAB58ED0-C5D5-456F-B7A7-7C38039B6C03}" presName="sibTrans" presStyleCnt="0"/>
      <dgm:spPr/>
    </dgm:pt>
    <dgm:pt modelId="{2A61A910-11EE-4B81-B307-2B6F9FCE649C}" type="pres">
      <dgm:prSet presAssocID="{B0EDE1F7-8668-4888-B45A-DC7CA05B8FAB}" presName="compNode" presStyleCnt="0"/>
      <dgm:spPr/>
    </dgm:pt>
    <dgm:pt modelId="{41E162ED-4E5C-4DE3-B392-20D7028BA892}" type="pres">
      <dgm:prSet presAssocID="{B0EDE1F7-8668-4888-B45A-DC7CA05B8FAB}" presName="bgRect" presStyleLbl="bgShp" presStyleIdx="2" presStyleCnt="3"/>
      <dgm:spPr/>
    </dgm:pt>
    <dgm:pt modelId="{59ADECCC-A420-4752-B1BD-711A7F12896E}" type="pres">
      <dgm:prSet presAssocID="{B0EDE1F7-8668-4888-B45A-DC7CA05B8FA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rning"/>
        </a:ext>
      </dgm:extLst>
    </dgm:pt>
    <dgm:pt modelId="{853698EB-B317-4972-927C-EBC45FA152FA}" type="pres">
      <dgm:prSet presAssocID="{B0EDE1F7-8668-4888-B45A-DC7CA05B8FAB}" presName="spaceRect" presStyleCnt="0"/>
      <dgm:spPr/>
    </dgm:pt>
    <dgm:pt modelId="{C11EA895-4A8C-4E2D-BF64-86E0AFFD376E}" type="pres">
      <dgm:prSet presAssocID="{B0EDE1F7-8668-4888-B45A-DC7CA05B8FAB}" presName="parTx" presStyleLbl="revTx" presStyleIdx="2" presStyleCnt="4">
        <dgm:presLayoutVars>
          <dgm:chMax val="0"/>
          <dgm:chPref val="0"/>
        </dgm:presLayoutVars>
      </dgm:prSet>
      <dgm:spPr/>
    </dgm:pt>
    <dgm:pt modelId="{A5F6B46A-B515-4058-91FC-59DCAB0C1617}" type="pres">
      <dgm:prSet presAssocID="{B0EDE1F7-8668-4888-B45A-DC7CA05B8FAB}" presName="desTx" presStyleLbl="revTx" presStyleIdx="3" presStyleCnt="4">
        <dgm:presLayoutVars/>
      </dgm:prSet>
      <dgm:spPr/>
    </dgm:pt>
  </dgm:ptLst>
  <dgm:cxnLst>
    <dgm:cxn modelId="{AF2DAD23-B7E8-4E29-B555-5903DE54FA56}" srcId="{17CE72BD-9F32-47A7-A261-1CF74D9FE8CD}" destId="{B0EDE1F7-8668-4888-B45A-DC7CA05B8FAB}" srcOrd="2" destOrd="0" parTransId="{9266C13F-0122-4FAB-B701-D1A1411125A9}" sibTransId="{59079E68-F1BA-4E0B-B7A7-C83A5E0D7049}"/>
    <dgm:cxn modelId="{95562F2D-5233-4605-A63F-7508C0883E83}" srcId="{17CE72BD-9F32-47A7-A261-1CF74D9FE8CD}" destId="{F45CFA1C-03BD-4535-81EF-32DDF8BA12B7}" srcOrd="0" destOrd="0" parTransId="{4BDBF6CE-5AD6-4564-888A-66CE4BAEAFDA}" sibTransId="{392C78C7-DDA9-4C7B-AFAA-7581DD46ED56}"/>
    <dgm:cxn modelId="{78665330-A857-4FFB-A91D-6A2554A26C78}" type="presOf" srcId="{F45CFA1C-03BD-4535-81EF-32DDF8BA12B7}" destId="{22ED4452-E3F3-45FD-8695-36A74CD8C746}" srcOrd="0" destOrd="0" presId="urn:microsoft.com/office/officeart/2018/2/layout/IconVerticalSolidList"/>
    <dgm:cxn modelId="{7FF62A3C-E51C-4B71-8D93-6D0FA145E605}" type="presOf" srcId="{41C5E094-9F01-4117-A554-079BA922A85A}" destId="{A5F6B46A-B515-4058-91FC-59DCAB0C1617}" srcOrd="0" destOrd="0" presId="urn:microsoft.com/office/officeart/2018/2/layout/IconVerticalSolidList"/>
    <dgm:cxn modelId="{52469140-AA54-49ED-AFF1-977E7D74B0B3}" type="presOf" srcId="{17CE72BD-9F32-47A7-A261-1CF74D9FE8CD}" destId="{953DEB50-FDEA-4A5A-AEF0-95B8128E69E8}" srcOrd="0" destOrd="0" presId="urn:microsoft.com/office/officeart/2018/2/layout/IconVerticalSolidList"/>
    <dgm:cxn modelId="{0EC7C44B-A9E6-490A-A15C-C9A663BC9FB4}" type="presOf" srcId="{B0EDE1F7-8668-4888-B45A-DC7CA05B8FAB}" destId="{C11EA895-4A8C-4E2D-BF64-86E0AFFD376E}" srcOrd="0" destOrd="0" presId="urn:microsoft.com/office/officeart/2018/2/layout/IconVerticalSolidList"/>
    <dgm:cxn modelId="{AA9D357E-618C-489D-903B-AEF8E886EF44}" type="presOf" srcId="{C6277E42-8F33-4FC0-8B7A-4A97BA659197}" destId="{A5F6B46A-B515-4058-91FC-59DCAB0C1617}" srcOrd="0" destOrd="1" presId="urn:microsoft.com/office/officeart/2018/2/layout/IconVerticalSolidList"/>
    <dgm:cxn modelId="{5483EBA0-C66D-4EB2-9B91-71C6738A0BA1}" srcId="{B0EDE1F7-8668-4888-B45A-DC7CA05B8FAB}" destId="{41C5E094-9F01-4117-A554-079BA922A85A}" srcOrd="0" destOrd="0" parTransId="{6641DDF0-969A-411F-9209-F5DFB01B0080}" sibTransId="{1EC6C9B5-1B15-42A7-BE5C-71318680009E}"/>
    <dgm:cxn modelId="{80034DA6-C8AF-4745-93F6-956F62EE4777}" srcId="{17CE72BD-9F32-47A7-A261-1CF74D9FE8CD}" destId="{B1B64657-3CBA-4102-BD97-5AE1F0CB6235}" srcOrd="1" destOrd="0" parTransId="{26813C4E-771E-4BB3-A851-0608192A1506}" sibTransId="{FAB58ED0-C5D5-456F-B7A7-7C38039B6C03}"/>
    <dgm:cxn modelId="{C25F09F9-D008-48E5-95CF-31E189D09148}" type="presOf" srcId="{B1B64657-3CBA-4102-BD97-5AE1F0CB6235}" destId="{FB8856C6-55CA-4459-88C5-DE7191D8627F}" srcOrd="0" destOrd="0" presId="urn:microsoft.com/office/officeart/2018/2/layout/IconVerticalSolidList"/>
    <dgm:cxn modelId="{F343D0FA-F21F-48BE-9EC1-39863F1D7334}" srcId="{B0EDE1F7-8668-4888-B45A-DC7CA05B8FAB}" destId="{C6277E42-8F33-4FC0-8B7A-4A97BA659197}" srcOrd="1" destOrd="0" parTransId="{CE6D5FC5-F85E-4853-A8C6-987532D91FD9}" sibTransId="{914252E1-AF49-4EBF-8836-F2A3CC939657}"/>
    <dgm:cxn modelId="{995EFEFB-9496-430F-88BB-D2EEFB43D888}" type="presParOf" srcId="{953DEB50-FDEA-4A5A-AEF0-95B8128E69E8}" destId="{004F8EFA-4D00-4EB2-BE5B-7A8FC9998B42}" srcOrd="0" destOrd="0" presId="urn:microsoft.com/office/officeart/2018/2/layout/IconVerticalSolidList"/>
    <dgm:cxn modelId="{FA213EE2-793C-49AB-977A-365133D75C20}" type="presParOf" srcId="{004F8EFA-4D00-4EB2-BE5B-7A8FC9998B42}" destId="{866BE2F7-5F34-4B27-A704-679BB721A978}" srcOrd="0" destOrd="0" presId="urn:microsoft.com/office/officeart/2018/2/layout/IconVerticalSolidList"/>
    <dgm:cxn modelId="{26464BE9-D10F-4EAB-85AE-411F8E0E0B3C}" type="presParOf" srcId="{004F8EFA-4D00-4EB2-BE5B-7A8FC9998B42}" destId="{4A37C3C2-2446-49E5-8D64-C766B978357B}" srcOrd="1" destOrd="0" presId="urn:microsoft.com/office/officeart/2018/2/layout/IconVerticalSolidList"/>
    <dgm:cxn modelId="{85293922-D326-4CA6-AEF3-A446E55ABD1A}" type="presParOf" srcId="{004F8EFA-4D00-4EB2-BE5B-7A8FC9998B42}" destId="{252E970F-6085-4207-AEE7-867816FD053D}" srcOrd="2" destOrd="0" presId="urn:microsoft.com/office/officeart/2018/2/layout/IconVerticalSolidList"/>
    <dgm:cxn modelId="{285ECF30-85BE-4328-8213-2EFBFA9EA95A}" type="presParOf" srcId="{004F8EFA-4D00-4EB2-BE5B-7A8FC9998B42}" destId="{22ED4452-E3F3-45FD-8695-36A74CD8C746}" srcOrd="3" destOrd="0" presId="urn:microsoft.com/office/officeart/2018/2/layout/IconVerticalSolidList"/>
    <dgm:cxn modelId="{7A29A643-6028-449D-83A5-2583CA839B2C}" type="presParOf" srcId="{953DEB50-FDEA-4A5A-AEF0-95B8128E69E8}" destId="{18830AD9-9583-4D06-ACAD-5EB1BFC71661}" srcOrd="1" destOrd="0" presId="urn:microsoft.com/office/officeart/2018/2/layout/IconVerticalSolidList"/>
    <dgm:cxn modelId="{57468419-B300-4C62-A141-4E0A47703587}" type="presParOf" srcId="{953DEB50-FDEA-4A5A-AEF0-95B8128E69E8}" destId="{1FF1CF67-5354-45B4-8123-FA45B0C4226B}" srcOrd="2" destOrd="0" presId="urn:microsoft.com/office/officeart/2018/2/layout/IconVerticalSolidList"/>
    <dgm:cxn modelId="{DB9B89EB-084D-45C0-AC4D-B71864C74630}" type="presParOf" srcId="{1FF1CF67-5354-45B4-8123-FA45B0C4226B}" destId="{AFA9B473-F467-4F47-BFD6-2293606CB8D6}" srcOrd="0" destOrd="0" presId="urn:microsoft.com/office/officeart/2018/2/layout/IconVerticalSolidList"/>
    <dgm:cxn modelId="{384A4865-3EE4-41FA-9F33-41252C688689}" type="presParOf" srcId="{1FF1CF67-5354-45B4-8123-FA45B0C4226B}" destId="{3185D522-E96D-4422-BBD1-1507A043D0FB}" srcOrd="1" destOrd="0" presId="urn:microsoft.com/office/officeart/2018/2/layout/IconVerticalSolidList"/>
    <dgm:cxn modelId="{886B4CA7-5EE1-41E0-AE2A-2AF5B18A5DE1}" type="presParOf" srcId="{1FF1CF67-5354-45B4-8123-FA45B0C4226B}" destId="{73FFE817-DEA4-4F06-983F-1FC69270803D}" srcOrd="2" destOrd="0" presId="urn:microsoft.com/office/officeart/2018/2/layout/IconVerticalSolidList"/>
    <dgm:cxn modelId="{6DDEE2FC-5101-459C-A198-79E333B67071}" type="presParOf" srcId="{1FF1CF67-5354-45B4-8123-FA45B0C4226B}" destId="{FB8856C6-55CA-4459-88C5-DE7191D8627F}" srcOrd="3" destOrd="0" presId="urn:microsoft.com/office/officeart/2018/2/layout/IconVerticalSolidList"/>
    <dgm:cxn modelId="{E7797812-82B9-4DCD-962A-07B6377535C4}" type="presParOf" srcId="{953DEB50-FDEA-4A5A-AEF0-95B8128E69E8}" destId="{5E5ADB45-A13D-4CD0-B22F-6E5568F435B5}" srcOrd="3" destOrd="0" presId="urn:microsoft.com/office/officeart/2018/2/layout/IconVerticalSolidList"/>
    <dgm:cxn modelId="{E3845B03-9E49-43C9-826B-164655879767}" type="presParOf" srcId="{953DEB50-FDEA-4A5A-AEF0-95B8128E69E8}" destId="{2A61A910-11EE-4B81-B307-2B6F9FCE649C}" srcOrd="4" destOrd="0" presId="urn:microsoft.com/office/officeart/2018/2/layout/IconVerticalSolidList"/>
    <dgm:cxn modelId="{35EE11B8-01A5-44D5-AB80-70F227D222DD}" type="presParOf" srcId="{2A61A910-11EE-4B81-B307-2B6F9FCE649C}" destId="{41E162ED-4E5C-4DE3-B392-20D7028BA892}" srcOrd="0" destOrd="0" presId="urn:microsoft.com/office/officeart/2018/2/layout/IconVerticalSolidList"/>
    <dgm:cxn modelId="{CFDD5365-DD66-48EC-809C-A3C8A4CDA7D5}" type="presParOf" srcId="{2A61A910-11EE-4B81-B307-2B6F9FCE649C}" destId="{59ADECCC-A420-4752-B1BD-711A7F12896E}" srcOrd="1" destOrd="0" presId="urn:microsoft.com/office/officeart/2018/2/layout/IconVerticalSolidList"/>
    <dgm:cxn modelId="{D72E8213-536F-496D-938F-D7C53A2BE46E}" type="presParOf" srcId="{2A61A910-11EE-4B81-B307-2B6F9FCE649C}" destId="{853698EB-B317-4972-927C-EBC45FA152FA}" srcOrd="2" destOrd="0" presId="urn:microsoft.com/office/officeart/2018/2/layout/IconVerticalSolidList"/>
    <dgm:cxn modelId="{7ACFDF0B-3B60-4B11-840E-E3F6097A82D2}" type="presParOf" srcId="{2A61A910-11EE-4B81-B307-2B6F9FCE649C}" destId="{C11EA895-4A8C-4E2D-BF64-86E0AFFD376E}" srcOrd="3" destOrd="0" presId="urn:microsoft.com/office/officeart/2018/2/layout/IconVerticalSolidList"/>
    <dgm:cxn modelId="{194640E0-8DD0-4679-BBA1-C55A472E7A4D}" type="presParOf" srcId="{2A61A910-11EE-4B81-B307-2B6F9FCE649C}" destId="{A5F6B46A-B515-4058-91FC-59DCAB0C161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C2A50-00D3-460C-8874-42228158D1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9FE5E2-2DD7-463A-96AF-72DCEE987C13}">
      <dgm:prSet/>
      <dgm:spPr/>
      <dgm:t>
        <a:bodyPr/>
        <a:lstStyle/>
        <a:p>
          <a:pPr>
            <a:lnSpc>
              <a:spcPct val="100000"/>
            </a:lnSpc>
          </a:pPr>
          <a:r>
            <a:rPr lang="en-US" b="1" i="0" dirty="0"/>
            <a:t>Insurance customer</a:t>
          </a:r>
          <a:endParaRPr lang="en-US" dirty="0"/>
        </a:p>
      </dgm:t>
    </dgm:pt>
    <dgm:pt modelId="{AC7C5D28-9814-4D0D-8299-904E6BEB2A92}" type="parTrans" cxnId="{139F0277-CD2E-452F-BEF1-6D9F35FA9E6A}">
      <dgm:prSet/>
      <dgm:spPr/>
      <dgm:t>
        <a:bodyPr/>
        <a:lstStyle/>
        <a:p>
          <a:endParaRPr lang="en-US"/>
        </a:p>
      </dgm:t>
    </dgm:pt>
    <dgm:pt modelId="{DB8C797E-A0FF-4B61-82D1-48A3C8BF3D6D}" type="sibTrans" cxnId="{139F0277-CD2E-452F-BEF1-6D9F35FA9E6A}">
      <dgm:prSet/>
      <dgm:spPr/>
      <dgm:t>
        <a:bodyPr/>
        <a:lstStyle/>
        <a:p>
          <a:endParaRPr lang="en-US"/>
        </a:p>
      </dgm:t>
    </dgm:pt>
    <dgm:pt modelId="{409A05A4-497E-49D0-A244-A3902DD34008}">
      <dgm:prSet/>
      <dgm:spPr/>
      <dgm:t>
        <a:bodyPr/>
        <a:lstStyle/>
        <a:p>
          <a:pPr>
            <a:lnSpc>
              <a:spcPct val="100000"/>
            </a:lnSpc>
          </a:pPr>
          <a:r>
            <a:rPr lang="en-US" b="1" i="0" dirty="0"/>
            <a:t>Insurance broker</a:t>
          </a:r>
          <a:endParaRPr lang="en-US" dirty="0"/>
        </a:p>
      </dgm:t>
    </dgm:pt>
    <dgm:pt modelId="{2CD539DE-8F5C-4432-A714-F94608DA2ABA}" type="parTrans" cxnId="{AB5710FE-6E42-4CF0-839B-D146AED81D30}">
      <dgm:prSet/>
      <dgm:spPr/>
      <dgm:t>
        <a:bodyPr/>
        <a:lstStyle/>
        <a:p>
          <a:endParaRPr lang="en-US"/>
        </a:p>
      </dgm:t>
    </dgm:pt>
    <dgm:pt modelId="{14DD61F7-3EFF-4300-9630-1BFCF67453A3}" type="sibTrans" cxnId="{AB5710FE-6E42-4CF0-839B-D146AED81D30}">
      <dgm:prSet/>
      <dgm:spPr/>
      <dgm:t>
        <a:bodyPr/>
        <a:lstStyle/>
        <a:p>
          <a:endParaRPr lang="en-US"/>
        </a:p>
      </dgm:t>
    </dgm:pt>
    <dgm:pt modelId="{A3D48AF3-34A9-46B3-A3F4-A0BC2D2FEF0E}">
      <dgm:prSet/>
      <dgm:spPr/>
      <dgm:t>
        <a:bodyPr/>
        <a:lstStyle/>
        <a:p>
          <a:pPr>
            <a:lnSpc>
              <a:spcPct val="100000"/>
            </a:lnSpc>
          </a:pPr>
          <a:r>
            <a:rPr lang="en-US" b="1" i="0" dirty="0"/>
            <a:t>Insurance carrier(s)</a:t>
          </a:r>
          <a:endParaRPr lang="en-US" dirty="0"/>
        </a:p>
      </dgm:t>
    </dgm:pt>
    <dgm:pt modelId="{4F604F4A-D3F9-404F-B7E9-AE9805A368A7}" type="parTrans" cxnId="{68A93C7D-547F-44B9-BD0E-F998BD75CAF2}">
      <dgm:prSet/>
      <dgm:spPr/>
      <dgm:t>
        <a:bodyPr/>
        <a:lstStyle/>
        <a:p>
          <a:endParaRPr lang="en-US"/>
        </a:p>
      </dgm:t>
    </dgm:pt>
    <dgm:pt modelId="{5CC8087B-481D-4673-88CB-2FFEA246224A}" type="sibTrans" cxnId="{68A93C7D-547F-44B9-BD0E-F998BD75CAF2}">
      <dgm:prSet/>
      <dgm:spPr/>
      <dgm:t>
        <a:bodyPr/>
        <a:lstStyle/>
        <a:p>
          <a:endParaRPr lang="en-US"/>
        </a:p>
      </dgm:t>
    </dgm:pt>
    <dgm:pt modelId="{FBD118DE-110A-424A-9FC5-8F4F33A01357}">
      <dgm:prSet/>
      <dgm:spPr/>
      <dgm:t>
        <a:bodyPr/>
        <a:lstStyle/>
        <a:p>
          <a:pPr>
            <a:lnSpc>
              <a:spcPct val="100000"/>
            </a:lnSpc>
          </a:pPr>
          <a:r>
            <a:rPr lang="en-US" dirty="0"/>
            <a:t>Underwriters</a:t>
          </a:r>
        </a:p>
      </dgm:t>
    </dgm:pt>
    <dgm:pt modelId="{A0BF83F8-04A3-4836-927D-F2A1E2BD4D67}" type="parTrans" cxnId="{B90C4524-4CAB-4200-9EF5-A35272419FEE}">
      <dgm:prSet/>
      <dgm:spPr/>
      <dgm:t>
        <a:bodyPr/>
        <a:lstStyle/>
        <a:p>
          <a:endParaRPr lang="en-US"/>
        </a:p>
      </dgm:t>
    </dgm:pt>
    <dgm:pt modelId="{403E1609-CF32-4394-B61B-50A4B9A5C063}" type="sibTrans" cxnId="{B90C4524-4CAB-4200-9EF5-A35272419FEE}">
      <dgm:prSet/>
      <dgm:spPr/>
      <dgm:t>
        <a:bodyPr/>
        <a:lstStyle/>
        <a:p>
          <a:endParaRPr lang="en-US"/>
        </a:p>
      </dgm:t>
    </dgm:pt>
    <dgm:pt modelId="{733BB2AA-9B9A-4BEF-B932-9F923D3BCFB7}">
      <dgm:prSet/>
      <dgm:spPr/>
      <dgm:t>
        <a:bodyPr/>
        <a:lstStyle/>
        <a:p>
          <a:pPr>
            <a:lnSpc>
              <a:spcPct val="100000"/>
            </a:lnSpc>
          </a:pPr>
          <a:r>
            <a:rPr lang="en-US"/>
            <a:t>Risk engineers (that’s me!)</a:t>
          </a:r>
        </a:p>
      </dgm:t>
    </dgm:pt>
    <dgm:pt modelId="{D1DCA169-B852-4CCF-BF5C-3B9A751E3543}" type="parTrans" cxnId="{F11393B6-990B-405F-9E5D-72C4C4143F7C}">
      <dgm:prSet/>
      <dgm:spPr/>
      <dgm:t>
        <a:bodyPr/>
        <a:lstStyle/>
        <a:p>
          <a:endParaRPr lang="en-US"/>
        </a:p>
      </dgm:t>
    </dgm:pt>
    <dgm:pt modelId="{F2EC579F-5B04-4A0B-A71B-8CB5B04D6BE0}" type="sibTrans" cxnId="{F11393B6-990B-405F-9E5D-72C4C4143F7C}">
      <dgm:prSet/>
      <dgm:spPr/>
      <dgm:t>
        <a:bodyPr/>
        <a:lstStyle/>
        <a:p>
          <a:endParaRPr lang="en-US"/>
        </a:p>
      </dgm:t>
    </dgm:pt>
    <dgm:pt modelId="{2A77BF68-6DCB-46AA-979A-7C1211FB1140}">
      <dgm:prSet/>
      <dgm:spPr/>
      <dgm:t>
        <a:bodyPr/>
        <a:lstStyle/>
        <a:p>
          <a:pPr>
            <a:lnSpc>
              <a:spcPct val="100000"/>
            </a:lnSpc>
          </a:pPr>
          <a:r>
            <a:rPr lang="en-US" dirty="0"/>
            <a:t>Usually CRO, CFO, GC</a:t>
          </a:r>
        </a:p>
      </dgm:t>
    </dgm:pt>
    <dgm:pt modelId="{5AA97E5C-4E5C-47E1-9B02-17360C2C192E}" type="parTrans" cxnId="{256D0970-9BA0-4F07-BC78-C464A63BF731}">
      <dgm:prSet/>
      <dgm:spPr/>
      <dgm:t>
        <a:bodyPr/>
        <a:lstStyle/>
        <a:p>
          <a:endParaRPr lang="en-US"/>
        </a:p>
      </dgm:t>
    </dgm:pt>
    <dgm:pt modelId="{2D76D4F1-D2E4-4177-BFCD-E6EF8D08496B}" type="sibTrans" cxnId="{256D0970-9BA0-4F07-BC78-C464A63BF731}">
      <dgm:prSet/>
      <dgm:spPr/>
      <dgm:t>
        <a:bodyPr/>
        <a:lstStyle/>
        <a:p>
          <a:endParaRPr lang="en-US"/>
        </a:p>
      </dgm:t>
    </dgm:pt>
    <dgm:pt modelId="{3360E7AB-4D94-40B1-841D-FF49234BE4A2}">
      <dgm:prSet/>
      <dgm:spPr/>
      <dgm:t>
        <a:bodyPr/>
        <a:lstStyle/>
        <a:p>
          <a:pPr>
            <a:lnSpc>
              <a:spcPct val="100000"/>
            </a:lnSpc>
          </a:pPr>
          <a:r>
            <a:rPr lang="en-US" dirty="0"/>
            <a:t>(not CISO)</a:t>
          </a:r>
        </a:p>
      </dgm:t>
    </dgm:pt>
    <dgm:pt modelId="{5F9F7471-1B45-4C24-A88E-93E91EBF8CBF}" type="parTrans" cxnId="{15F7A733-C8CD-42AC-91A6-4EDC013149DA}">
      <dgm:prSet/>
      <dgm:spPr/>
      <dgm:t>
        <a:bodyPr/>
        <a:lstStyle/>
        <a:p>
          <a:endParaRPr lang="en-US"/>
        </a:p>
      </dgm:t>
    </dgm:pt>
    <dgm:pt modelId="{F9572CBC-A1E6-4BD3-A834-D952E0800BC0}" type="sibTrans" cxnId="{15F7A733-C8CD-42AC-91A6-4EDC013149DA}">
      <dgm:prSet/>
      <dgm:spPr/>
      <dgm:t>
        <a:bodyPr/>
        <a:lstStyle/>
        <a:p>
          <a:endParaRPr lang="en-US"/>
        </a:p>
      </dgm:t>
    </dgm:pt>
    <dgm:pt modelId="{32E5AAA7-6ACA-4B52-B4FE-867078347BA9}">
      <dgm:prSet/>
      <dgm:spPr/>
      <dgm:t>
        <a:bodyPr/>
        <a:lstStyle/>
        <a:p>
          <a:pPr>
            <a:lnSpc>
              <a:spcPct val="100000"/>
            </a:lnSpc>
          </a:pPr>
          <a:r>
            <a:rPr lang="en-US" dirty="0"/>
            <a:t>Connect customers to carriers</a:t>
          </a:r>
        </a:p>
      </dgm:t>
    </dgm:pt>
    <dgm:pt modelId="{6053B3BE-FD4E-4D1F-B60F-F9FE5D0AFE57}" type="parTrans" cxnId="{9CA25387-B9F9-4D67-B91E-9630784B7618}">
      <dgm:prSet/>
      <dgm:spPr/>
      <dgm:t>
        <a:bodyPr/>
        <a:lstStyle/>
        <a:p>
          <a:endParaRPr lang="en-US"/>
        </a:p>
      </dgm:t>
    </dgm:pt>
    <dgm:pt modelId="{7A90CFCC-3428-4C93-8EEA-A46E2371D7CC}" type="sibTrans" cxnId="{9CA25387-B9F9-4D67-B91E-9630784B7618}">
      <dgm:prSet/>
      <dgm:spPr/>
      <dgm:t>
        <a:bodyPr/>
        <a:lstStyle/>
        <a:p>
          <a:endParaRPr lang="en-US"/>
        </a:p>
      </dgm:t>
    </dgm:pt>
    <dgm:pt modelId="{B2AD7F4E-C8D6-48DA-86AC-FF2D26A85ED1}">
      <dgm:prSet/>
      <dgm:spPr/>
      <dgm:t>
        <a:bodyPr/>
        <a:lstStyle/>
        <a:p>
          <a:pPr>
            <a:lnSpc>
              <a:spcPct val="100000"/>
            </a:lnSpc>
          </a:pPr>
          <a:r>
            <a:rPr lang="en-US" dirty="0"/>
            <a:t>Advocate for customer</a:t>
          </a:r>
        </a:p>
      </dgm:t>
    </dgm:pt>
    <dgm:pt modelId="{4886D7C9-A80A-41C0-887D-640DB5928F76}" type="parTrans" cxnId="{32B26218-26D4-47E1-AF5D-A451700BA643}">
      <dgm:prSet/>
      <dgm:spPr/>
      <dgm:t>
        <a:bodyPr/>
        <a:lstStyle/>
        <a:p>
          <a:endParaRPr lang="en-US"/>
        </a:p>
      </dgm:t>
    </dgm:pt>
    <dgm:pt modelId="{55D84617-B9A0-435E-8BF1-7D001A0AA32F}" type="sibTrans" cxnId="{32B26218-26D4-47E1-AF5D-A451700BA643}">
      <dgm:prSet/>
      <dgm:spPr/>
      <dgm:t>
        <a:bodyPr/>
        <a:lstStyle/>
        <a:p>
          <a:endParaRPr lang="en-US"/>
        </a:p>
      </dgm:t>
    </dgm:pt>
    <dgm:pt modelId="{A1013A62-FB90-4B6B-899E-6606A1D5E0D0}" type="pres">
      <dgm:prSet presAssocID="{505C2A50-00D3-460C-8874-42228158D12C}" presName="root" presStyleCnt="0">
        <dgm:presLayoutVars>
          <dgm:dir/>
          <dgm:resizeHandles val="exact"/>
        </dgm:presLayoutVars>
      </dgm:prSet>
      <dgm:spPr/>
    </dgm:pt>
    <dgm:pt modelId="{C8A5517E-2950-44A4-B91B-46B7B30ABE70}" type="pres">
      <dgm:prSet presAssocID="{5D9FE5E2-2DD7-463A-96AF-72DCEE987C13}" presName="compNode" presStyleCnt="0"/>
      <dgm:spPr/>
    </dgm:pt>
    <dgm:pt modelId="{2597DA2F-7EDE-4DB0-9997-2B256DEF21E3}" type="pres">
      <dgm:prSet presAssocID="{5D9FE5E2-2DD7-463A-96AF-72DCEE987C13}" presName="bgRect" presStyleLbl="bgShp" presStyleIdx="0" presStyleCnt="3"/>
      <dgm:spPr/>
    </dgm:pt>
    <dgm:pt modelId="{062A09C3-47F1-4AF1-BB29-6E674E68B455}" type="pres">
      <dgm:prSet presAssocID="{5D9FE5E2-2DD7-463A-96AF-72DCEE987C1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
        </a:ext>
      </dgm:extLst>
    </dgm:pt>
    <dgm:pt modelId="{DC1BB8B9-CF05-44CE-901A-6C6BC3D8786F}" type="pres">
      <dgm:prSet presAssocID="{5D9FE5E2-2DD7-463A-96AF-72DCEE987C13}" presName="spaceRect" presStyleCnt="0"/>
      <dgm:spPr/>
    </dgm:pt>
    <dgm:pt modelId="{D88B6275-8A04-4AD1-A943-37E545EB7724}" type="pres">
      <dgm:prSet presAssocID="{5D9FE5E2-2DD7-463A-96AF-72DCEE987C13}" presName="parTx" presStyleLbl="revTx" presStyleIdx="0" presStyleCnt="6">
        <dgm:presLayoutVars>
          <dgm:chMax val="0"/>
          <dgm:chPref val="0"/>
        </dgm:presLayoutVars>
      </dgm:prSet>
      <dgm:spPr/>
    </dgm:pt>
    <dgm:pt modelId="{BA3E43D0-0FA7-461F-81B7-85F032A9B909}" type="pres">
      <dgm:prSet presAssocID="{5D9FE5E2-2DD7-463A-96AF-72DCEE987C13}" presName="desTx" presStyleLbl="revTx" presStyleIdx="1" presStyleCnt="6">
        <dgm:presLayoutVars/>
      </dgm:prSet>
      <dgm:spPr/>
    </dgm:pt>
    <dgm:pt modelId="{6CDCED92-5170-42CB-BEAF-C6C27F82B9BA}" type="pres">
      <dgm:prSet presAssocID="{DB8C797E-A0FF-4B61-82D1-48A3C8BF3D6D}" presName="sibTrans" presStyleCnt="0"/>
      <dgm:spPr/>
    </dgm:pt>
    <dgm:pt modelId="{F6AD8FD6-B450-4DDC-B4C8-9E270077B829}" type="pres">
      <dgm:prSet presAssocID="{409A05A4-497E-49D0-A244-A3902DD34008}" presName="compNode" presStyleCnt="0"/>
      <dgm:spPr/>
    </dgm:pt>
    <dgm:pt modelId="{6CE08473-F9EB-44EA-AAB6-87627EA542E5}" type="pres">
      <dgm:prSet presAssocID="{409A05A4-497E-49D0-A244-A3902DD34008}" presName="bgRect" presStyleLbl="bgShp" presStyleIdx="1" presStyleCnt="3"/>
      <dgm:spPr/>
    </dgm:pt>
    <dgm:pt modelId="{A9B74ED1-E918-40D4-A068-CA78DDDFFF2A}" type="pres">
      <dgm:prSet presAssocID="{409A05A4-497E-49D0-A244-A3902DD34008}"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3E1C532-B32F-4B34-A291-9A5E6B51253D}" type="pres">
      <dgm:prSet presAssocID="{409A05A4-497E-49D0-A244-A3902DD34008}" presName="spaceRect" presStyleCnt="0"/>
      <dgm:spPr/>
    </dgm:pt>
    <dgm:pt modelId="{25E05364-CB7E-4395-AEB0-A2E10578398A}" type="pres">
      <dgm:prSet presAssocID="{409A05A4-497E-49D0-A244-A3902DD34008}" presName="parTx" presStyleLbl="revTx" presStyleIdx="2" presStyleCnt="6">
        <dgm:presLayoutVars>
          <dgm:chMax val="0"/>
          <dgm:chPref val="0"/>
        </dgm:presLayoutVars>
      </dgm:prSet>
      <dgm:spPr/>
    </dgm:pt>
    <dgm:pt modelId="{F28CCECE-58CD-459B-80F8-00EF62F42941}" type="pres">
      <dgm:prSet presAssocID="{409A05A4-497E-49D0-A244-A3902DD34008}" presName="desTx" presStyleLbl="revTx" presStyleIdx="3" presStyleCnt="6">
        <dgm:presLayoutVars/>
      </dgm:prSet>
      <dgm:spPr/>
    </dgm:pt>
    <dgm:pt modelId="{9D59EE72-ACBB-4F22-9969-48A052405D19}" type="pres">
      <dgm:prSet presAssocID="{14DD61F7-3EFF-4300-9630-1BFCF67453A3}" presName="sibTrans" presStyleCnt="0"/>
      <dgm:spPr/>
    </dgm:pt>
    <dgm:pt modelId="{BF26EDF5-F4E6-4503-9ABE-D9766555A547}" type="pres">
      <dgm:prSet presAssocID="{A3D48AF3-34A9-46B3-A3F4-A0BC2D2FEF0E}" presName="compNode" presStyleCnt="0"/>
      <dgm:spPr/>
    </dgm:pt>
    <dgm:pt modelId="{5EF2FF8D-AE90-47D6-9955-E9C34F31E2D0}" type="pres">
      <dgm:prSet presAssocID="{A3D48AF3-34A9-46B3-A3F4-A0BC2D2FEF0E}" presName="bgRect" presStyleLbl="bgShp" presStyleIdx="2" presStyleCnt="3"/>
      <dgm:spPr/>
    </dgm:pt>
    <dgm:pt modelId="{97732E98-4CB0-4C06-84F7-66060D09A568}" type="pres">
      <dgm:prSet presAssocID="{A3D48AF3-34A9-46B3-A3F4-A0BC2D2FEF0E}"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alligraphy Pen with solid fill"/>
        </a:ext>
      </dgm:extLst>
    </dgm:pt>
    <dgm:pt modelId="{3890E49D-820C-43BD-B218-B2DE1A3F11BD}" type="pres">
      <dgm:prSet presAssocID="{A3D48AF3-34A9-46B3-A3F4-A0BC2D2FEF0E}" presName="spaceRect" presStyleCnt="0"/>
      <dgm:spPr/>
    </dgm:pt>
    <dgm:pt modelId="{ECBB0EE5-285B-4A93-ACE8-537F64F35585}" type="pres">
      <dgm:prSet presAssocID="{A3D48AF3-34A9-46B3-A3F4-A0BC2D2FEF0E}" presName="parTx" presStyleLbl="revTx" presStyleIdx="4" presStyleCnt="6">
        <dgm:presLayoutVars>
          <dgm:chMax val="0"/>
          <dgm:chPref val="0"/>
        </dgm:presLayoutVars>
      </dgm:prSet>
      <dgm:spPr/>
    </dgm:pt>
    <dgm:pt modelId="{3A155012-34DA-4A51-B253-C5E4CA5D04AE}" type="pres">
      <dgm:prSet presAssocID="{A3D48AF3-34A9-46B3-A3F4-A0BC2D2FEF0E}" presName="desTx" presStyleLbl="revTx" presStyleIdx="5" presStyleCnt="6">
        <dgm:presLayoutVars/>
      </dgm:prSet>
      <dgm:spPr/>
    </dgm:pt>
  </dgm:ptLst>
  <dgm:cxnLst>
    <dgm:cxn modelId="{A27FBC05-DE60-4121-84D9-A03EEFEA3E9D}" type="presOf" srcId="{2A77BF68-6DCB-46AA-979A-7C1211FB1140}" destId="{BA3E43D0-0FA7-461F-81B7-85F032A9B909}" srcOrd="0" destOrd="0" presId="urn:microsoft.com/office/officeart/2018/2/layout/IconVerticalSolidList"/>
    <dgm:cxn modelId="{32B26218-26D4-47E1-AF5D-A451700BA643}" srcId="{409A05A4-497E-49D0-A244-A3902DD34008}" destId="{B2AD7F4E-C8D6-48DA-86AC-FF2D26A85ED1}" srcOrd="1" destOrd="0" parTransId="{4886D7C9-A80A-41C0-887D-640DB5928F76}" sibTransId="{55D84617-B9A0-435E-8BF1-7D001A0AA32F}"/>
    <dgm:cxn modelId="{B90C4524-4CAB-4200-9EF5-A35272419FEE}" srcId="{A3D48AF3-34A9-46B3-A3F4-A0BC2D2FEF0E}" destId="{FBD118DE-110A-424A-9FC5-8F4F33A01357}" srcOrd="0" destOrd="0" parTransId="{A0BF83F8-04A3-4836-927D-F2A1E2BD4D67}" sibTransId="{403E1609-CF32-4394-B61B-50A4B9A5C063}"/>
    <dgm:cxn modelId="{D0B3AA29-E7B8-42C8-8877-5DD71D488031}" type="presOf" srcId="{505C2A50-00D3-460C-8874-42228158D12C}" destId="{A1013A62-FB90-4B6B-899E-6606A1D5E0D0}" srcOrd="0" destOrd="0" presId="urn:microsoft.com/office/officeart/2018/2/layout/IconVerticalSolidList"/>
    <dgm:cxn modelId="{B10B9E2A-5A34-4C44-B6EC-0556E048DDD5}" type="presOf" srcId="{409A05A4-497E-49D0-A244-A3902DD34008}" destId="{25E05364-CB7E-4395-AEB0-A2E10578398A}" srcOrd="0" destOrd="0" presId="urn:microsoft.com/office/officeart/2018/2/layout/IconVerticalSolidList"/>
    <dgm:cxn modelId="{15F7A733-C8CD-42AC-91A6-4EDC013149DA}" srcId="{5D9FE5E2-2DD7-463A-96AF-72DCEE987C13}" destId="{3360E7AB-4D94-40B1-841D-FF49234BE4A2}" srcOrd="1" destOrd="0" parTransId="{5F9F7471-1B45-4C24-A88E-93E91EBF8CBF}" sibTransId="{F9572CBC-A1E6-4BD3-A834-D952E0800BC0}"/>
    <dgm:cxn modelId="{D6FFF45E-A407-43FF-B7F2-B2678E93C499}" type="presOf" srcId="{FBD118DE-110A-424A-9FC5-8F4F33A01357}" destId="{3A155012-34DA-4A51-B253-C5E4CA5D04AE}" srcOrd="0" destOrd="0" presId="urn:microsoft.com/office/officeart/2018/2/layout/IconVerticalSolidList"/>
    <dgm:cxn modelId="{F123584F-EA98-4C4C-88DD-9D166E41CD86}" type="presOf" srcId="{733BB2AA-9B9A-4BEF-B932-9F923D3BCFB7}" destId="{3A155012-34DA-4A51-B253-C5E4CA5D04AE}" srcOrd="0" destOrd="1" presId="urn:microsoft.com/office/officeart/2018/2/layout/IconVerticalSolidList"/>
    <dgm:cxn modelId="{256D0970-9BA0-4F07-BC78-C464A63BF731}" srcId="{5D9FE5E2-2DD7-463A-96AF-72DCEE987C13}" destId="{2A77BF68-6DCB-46AA-979A-7C1211FB1140}" srcOrd="0" destOrd="0" parTransId="{5AA97E5C-4E5C-47E1-9B02-17360C2C192E}" sibTransId="{2D76D4F1-D2E4-4177-BFCD-E6EF8D08496B}"/>
    <dgm:cxn modelId="{139F0277-CD2E-452F-BEF1-6D9F35FA9E6A}" srcId="{505C2A50-00D3-460C-8874-42228158D12C}" destId="{5D9FE5E2-2DD7-463A-96AF-72DCEE987C13}" srcOrd="0" destOrd="0" parTransId="{AC7C5D28-9814-4D0D-8299-904E6BEB2A92}" sibTransId="{DB8C797E-A0FF-4B61-82D1-48A3C8BF3D6D}"/>
    <dgm:cxn modelId="{339C115A-D645-4BDD-AD75-5FC94174CC39}" type="presOf" srcId="{3360E7AB-4D94-40B1-841D-FF49234BE4A2}" destId="{BA3E43D0-0FA7-461F-81B7-85F032A9B909}" srcOrd="0" destOrd="1" presId="urn:microsoft.com/office/officeart/2018/2/layout/IconVerticalSolidList"/>
    <dgm:cxn modelId="{68A93C7D-547F-44B9-BD0E-F998BD75CAF2}" srcId="{505C2A50-00D3-460C-8874-42228158D12C}" destId="{A3D48AF3-34A9-46B3-A3F4-A0BC2D2FEF0E}" srcOrd="2" destOrd="0" parTransId="{4F604F4A-D3F9-404F-B7E9-AE9805A368A7}" sibTransId="{5CC8087B-481D-4673-88CB-2FFEA246224A}"/>
    <dgm:cxn modelId="{9CA25387-B9F9-4D67-B91E-9630784B7618}" srcId="{409A05A4-497E-49D0-A244-A3902DD34008}" destId="{32E5AAA7-6ACA-4B52-B4FE-867078347BA9}" srcOrd="0" destOrd="0" parTransId="{6053B3BE-FD4E-4D1F-B60F-F9FE5D0AFE57}" sibTransId="{7A90CFCC-3428-4C93-8EEA-A46E2371D7CC}"/>
    <dgm:cxn modelId="{4E401A89-9AC0-4093-AAC6-456574B7B395}" type="presOf" srcId="{B2AD7F4E-C8D6-48DA-86AC-FF2D26A85ED1}" destId="{F28CCECE-58CD-459B-80F8-00EF62F42941}" srcOrd="0" destOrd="1" presId="urn:microsoft.com/office/officeart/2018/2/layout/IconVerticalSolidList"/>
    <dgm:cxn modelId="{ED1AAB9B-28F8-45AA-8964-2126A3CEA77E}" type="presOf" srcId="{32E5AAA7-6ACA-4B52-B4FE-867078347BA9}" destId="{F28CCECE-58CD-459B-80F8-00EF62F42941}" srcOrd="0" destOrd="0" presId="urn:microsoft.com/office/officeart/2018/2/layout/IconVerticalSolidList"/>
    <dgm:cxn modelId="{DFD887A5-3BDE-4D1B-9B62-A7305E4020DB}" type="presOf" srcId="{5D9FE5E2-2DD7-463A-96AF-72DCEE987C13}" destId="{D88B6275-8A04-4AD1-A943-37E545EB7724}" srcOrd="0" destOrd="0" presId="urn:microsoft.com/office/officeart/2018/2/layout/IconVerticalSolidList"/>
    <dgm:cxn modelId="{B4EF70B4-76ED-42F2-B2FF-B1BAE0829E47}" type="presOf" srcId="{A3D48AF3-34A9-46B3-A3F4-A0BC2D2FEF0E}" destId="{ECBB0EE5-285B-4A93-ACE8-537F64F35585}" srcOrd="0" destOrd="0" presId="urn:microsoft.com/office/officeart/2018/2/layout/IconVerticalSolidList"/>
    <dgm:cxn modelId="{F11393B6-990B-405F-9E5D-72C4C4143F7C}" srcId="{A3D48AF3-34A9-46B3-A3F4-A0BC2D2FEF0E}" destId="{733BB2AA-9B9A-4BEF-B932-9F923D3BCFB7}" srcOrd="1" destOrd="0" parTransId="{D1DCA169-B852-4CCF-BF5C-3B9A751E3543}" sibTransId="{F2EC579F-5B04-4A0B-A71B-8CB5B04D6BE0}"/>
    <dgm:cxn modelId="{AB5710FE-6E42-4CF0-839B-D146AED81D30}" srcId="{505C2A50-00D3-460C-8874-42228158D12C}" destId="{409A05A4-497E-49D0-A244-A3902DD34008}" srcOrd="1" destOrd="0" parTransId="{2CD539DE-8F5C-4432-A714-F94608DA2ABA}" sibTransId="{14DD61F7-3EFF-4300-9630-1BFCF67453A3}"/>
    <dgm:cxn modelId="{65D52504-8E3D-4E9A-A2DD-2E37B3F891B8}" type="presParOf" srcId="{A1013A62-FB90-4B6B-899E-6606A1D5E0D0}" destId="{C8A5517E-2950-44A4-B91B-46B7B30ABE70}" srcOrd="0" destOrd="0" presId="urn:microsoft.com/office/officeart/2018/2/layout/IconVerticalSolidList"/>
    <dgm:cxn modelId="{BEA20E3A-FBE1-4DD8-B758-22FCAA9B1BCD}" type="presParOf" srcId="{C8A5517E-2950-44A4-B91B-46B7B30ABE70}" destId="{2597DA2F-7EDE-4DB0-9997-2B256DEF21E3}" srcOrd="0" destOrd="0" presId="urn:microsoft.com/office/officeart/2018/2/layout/IconVerticalSolidList"/>
    <dgm:cxn modelId="{557F94AD-024A-4342-B686-CBC8AAAD685B}" type="presParOf" srcId="{C8A5517E-2950-44A4-B91B-46B7B30ABE70}" destId="{062A09C3-47F1-4AF1-BB29-6E674E68B455}" srcOrd="1" destOrd="0" presId="urn:microsoft.com/office/officeart/2018/2/layout/IconVerticalSolidList"/>
    <dgm:cxn modelId="{2C9C7FEE-5628-482B-A8EC-32733820A624}" type="presParOf" srcId="{C8A5517E-2950-44A4-B91B-46B7B30ABE70}" destId="{DC1BB8B9-CF05-44CE-901A-6C6BC3D8786F}" srcOrd="2" destOrd="0" presId="urn:microsoft.com/office/officeart/2018/2/layout/IconVerticalSolidList"/>
    <dgm:cxn modelId="{5A4BF669-6544-4CB7-93F8-027A6144F412}" type="presParOf" srcId="{C8A5517E-2950-44A4-B91B-46B7B30ABE70}" destId="{D88B6275-8A04-4AD1-A943-37E545EB7724}" srcOrd="3" destOrd="0" presId="urn:microsoft.com/office/officeart/2018/2/layout/IconVerticalSolidList"/>
    <dgm:cxn modelId="{0098DA1E-DA4B-4AFC-8985-6AFE8A927D16}" type="presParOf" srcId="{C8A5517E-2950-44A4-B91B-46B7B30ABE70}" destId="{BA3E43D0-0FA7-461F-81B7-85F032A9B909}" srcOrd="4" destOrd="0" presId="urn:microsoft.com/office/officeart/2018/2/layout/IconVerticalSolidList"/>
    <dgm:cxn modelId="{BDD8BFD0-B0B1-47E0-8AA7-0BABE14B8FA3}" type="presParOf" srcId="{A1013A62-FB90-4B6B-899E-6606A1D5E0D0}" destId="{6CDCED92-5170-42CB-BEAF-C6C27F82B9BA}" srcOrd="1" destOrd="0" presId="urn:microsoft.com/office/officeart/2018/2/layout/IconVerticalSolidList"/>
    <dgm:cxn modelId="{F1FE41D8-30F9-40FE-93A1-20D8AE3D8787}" type="presParOf" srcId="{A1013A62-FB90-4B6B-899E-6606A1D5E0D0}" destId="{F6AD8FD6-B450-4DDC-B4C8-9E270077B829}" srcOrd="2" destOrd="0" presId="urn:microsoft.com/office/officeart/2018/2/layout/IconVerticalSolidList"/>
    <dgm:cxn modelId="{D224FA72-2DA4-4581-8BDA-6021E8E8C81C}" type="presParOf" srcId="{F6AD8FD6-B450-4DDC-B4C8-9E270077B829}" destId="{6CE08473-F9EB-44EA-AAB6-87627EA542E5}" srcOrd="0" destOrd="0" presId="urn:microsoft.com/office/officeart/2018/2/layout/IconVerticalSolidList"/>
    <dgm:cxn modelId="{8AE18BA1-7F10-4262-A7DE-4ECB8F073417}" type="presParOf" srcId="{F6AD8FD6-B450-4DDC-B4C8-9E270077B829}" destId="{A9B74ED1-E918-40D4-A068-CA78DDDFFF2A}" srcOrd="1" destOrd="0" presId="urn:microsoft.com/office/officeart/2018/2/layout/IconVerticalSolidList"/>
    <dgm:cxn modelId="{B1A073DF-B64D-446E-8D56-C83FD96B3B6F}" type="presParOf" srcId="{F6AD8FD6-B450-4DDC-B4C8-9E270077B829}" destId="{43E1C532-B32F-4B34-A291-9A5E6B51253D}" srcOrd="2" destOrd="0" presId="urn:microsoft.com/office/officeart/2018/2/layout/IconVerticalSolidList"/>
    <dgm:cxn modelId="{0FE606F7-50DF-40FD-A06E-760AF5A3AD9D}" type="presParOf" srcId="{F6AD8FD6-B450-4DDC-B4C8-9E270077B829}" destId="{25E05364-CB7E-4395-AEB0-A2E10578398A}" srcOrd="3" destOrd="0" presId="urn:microsoft.com/office/officeart/2018/2/layout/IconVerticalSolidList"/>
    <dgm:cxn modelId="{2C280DF8-1824-4350-BA65-D2FC6AEA5C43}" type="presParOf" srcId="{F6AD8FD6-B450-4DDC-B4C8-9E270077B829}" destId="{F28CCECE-58CD-459B-80F8-00EF62F42941}" srcOrd="4" destOrd="0" presId="urn:microsoft.com/office/officeart/2018/2/layout/IconVerticalSolidList"/>
    <dgm:cxn modelId="{E4C9B01F-8FD1-4081-BF9B-E32FACDA3BB8}" type="presParOf" srcId="{A1013A62-FB90-4B6B-899E-6606A1D5E0D0}" destId="{9D59EE72-ACBB-4F22-9969-48A052405D19}" srcOrd="3" destOrd="0" presId="urn:microsoft.com/office/officeart/2018/2/layout/IconVerticalSolidList"/>
    <dgm:cxn modelId="{3B9D99C1-D6E2-4708-8C14-580660C19B64}" type="presParOf" srcId="{A1013A62-FB90-4B6B-899E-6606A1D5E0D0}" destId="{BF26EDF5-F4E6-4503-9ABE-D9766555A547}" srcOrd="4" destOrd="0" presId="urn:microsoft.com/office/officeart/2018/2/layout/IconVerticalSolidList"/>
    <dgm:cxn modelId="{32642C73-8C66-448B-8D13-57F5930718D7}" type="presParOf" srcId="{BF26EDF5-F4E6-4503-9ABE-D9766555A547}" destId="{5EF2FF8D-AE90-47D6-9955-E9C34F31E2D0}" srcOrd="0" destOrd="0" presId="urn:microsoft.com/office/officeart/2018/2/layout/IconVerticalSolidList"/>
    <dgm:cxn modelId="{99A59A57-150A-4375-A0CF-1B02E0D7926F}" type="presParOf" srcId="{BF26EDF5-F4E6-4503-9ABE-D9766555A547}" destId="{97732E98-4CB0-4C06-84F7-66060D09A568}" srcOrd="1" destOrd="0" presId="urn:microsoft.com/office/officeart/2018/2/layout/IconVerticalSolidList"/>
    <dgm:cxn modelId="{774F5F9A-4FED-4085-9C45-64002F5A598C}" type="presParOf" srcId="{BF26EDF5-F4E6-4503-9ABE-D9766555A547}" destId="{3890E49D-820C-43BD-B218-B2DE1A3F11BD}" srcOrd="2" destOrd="0" presId="urn:microsoft.com/office/officeart/2018/2/layout/IconVerticalSolidList"/>
    <dgm:cxn modelId="{EB30A06E-A7CA-4383-AB64-D86C4BCDE573}" type="presParOf" srcId="{BF26EDF5-F4E6-4503-9ABE-D9766555A547}" destId="{ECBB0EE5-285B-4A93-ACE8-537F64F35585}" srcOrd="3" destOrd="0" presId="urn:microsoft.com/office/officeart/2018/2/layout/IconVerticalSolidList"/>
    <dgm:cxn modelId="{869E7ACE-C874-4D5B-A458-C99A992A49F7}" type="presParOf" srcId="{BF26EDF5-F4E6-4503-9ABE-D9766555A547}" destId="{3A155012-34DA-4A51-B253-C5E4CA5D04A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D01FD25-4592-4D54-98F2-BA32768C1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AEE44D-B0C9-465F-9ABF-AE87F35DF321}">
      <dgm:prSet phldrT="[Text]" phldr="0"/>
      <dgm:spPr/>
      <dgm:t>
        <a:bodyPr/>
        <a:lstStyle/>
        <a:p>
          <a:r>
            <a:rPr lang="en-US" dirty="0">
              <a:solidFill>
                <a:schemeClr val="accent2"/>
              </a:solidFill>
            </a:rPr>
            <a:t>3</a:t>
          </a:r>
          <a:r>
            <a:rPr lang="en-US" baseline="30000" dirty="0">
              <a:solidFill>
                <a:schemeClr val="accent2"/>
              </a:solidFill>
            </a:rPr>
            <a:t>rd</a:t>
          </a:r>
          <a:r>
            <a:rPr lang="en-US" dirty="0">
              <a:solidFill>
                <a:schemeClr val="accent2"/>
              </a:solidFill>
            </a:rPr>
            <a:t> Excess (31-41M)</a:t>
          </a:r>
        </a:p>
      </dgm:t>
    </dgm:pt>
    <dgm:pt modelId="{B7374284-47DA-4EF9-AD34-D19235BDBA23}" type="parTrans" cxnId="{BD61EF50-A55B-4B68-8377-F6B3BB8F1E0F}">
      <dgm:prSet/>
      <dgm:spPr/>
      <dgm:t>
        <a:bodyPr/>
        <a:lstStyle/>
        <a:p>
          <a:endParaRPr lang="en-US"/>
        </a:p>
      </dgm:t>
    </dgm:pt>
    <dgm:pt modelId="{3FEE1A27-05C9-4020-B0BC-1ABB767C2DE3}" type="sibTrans" cxnId="{BD61EF50-A55B-4B68-8377-F6B3BB8F1E0F}">
      <dgm:prSet/>
      <dgm:spPr/>
      <dgm:t>
        <a:bodyPr/>
        <a:lstStyle/>
        <a:p>
          <a:endParaRPr lang="en-US"/>
        </a:p>
      </dgm:t>
    </dgm:pt>
    <dgm:pt modelId="{4D62A006-76FF-4758-A47C-D6F4E2D67353}">
      <dgm:prSet phldrT="[Text]" phldr="0"/>
      <dgm:spPr/>
      <dgm:t>
        <a:bodyPr/>
        <a:lstStyle/>
        <a:p>
          <a:r>
            <a:rPr lang="en-US" dirty="0">
              <a:solidFill>
                <a:schemeClr val="accent2"/>
              </a:solidFill>
            </a:rPr>
            <a:t>1</a:t>
          </a:r>
          <a:r>
            <a:rPr lang="en-US" baseline="30000" dirty="0">
              <a:solidFill>
                <a:schemeClr val="accent2"/>
              </a:solidFill>
            </a:rPr>
            <a:t>st</a:t>
          </a:r>
          <a:r>
            <a:rPr lang="en-US" dirty="0">
              <a:solidFill>
                <a:schemeClr val="accent2"/>
              </a:solidFill>
            </a:rPr>
            <a:t> Excess (11-21M)</a:t>
          </a:r>
        </a:p>
      </dgm:t>
    </dgm:pt>
    <dgm:pt modelId="{3E2CD854-37A9-4FDA-AA1E-36783FDE46E1}" type="parTrans" cxnId="{D6148882-86FA-4822-9E52-1C82BCFF188A}">
      <dgm:prSet/>
      <dgm:spPr/>
      <dgm:t>
        <a:bodyPr/>
        <a:lstStyle/>
        <a:p>
          <a:endParaRPr lang="en-US"/>
        </a:p>
      </dgm:t>
    </dgm:pt>
    <dgm:pt modelId="{612F7B31-0CE9-4206-A554-3F1C46D19C5A}" type="sibTrans" cxnId="{D6148882-86FA-4822-9E52-1C82BCFF188A}">
      <dgm:prSet/>
      <dgm:spPr/>
      <dgm:t>
        <a:bodyPr/>
        <a:lstStyle/>
        <a:p>
          <a:endParaRPr lang="en-US"/>
        </a:p>
      </dgm:t>
    </dgm:pt>
    <dgm:pt modelId="{9DC4F2ED-CE73-4D48-B039-93C6AB777539}">
      <dgm:prSet phldrT="[Text]" phldr="0"/>
      <dgm:spPr/>
      <dgm:t>
        <a:bodyPr/>
        <a:lstStyle/>
        <a:p>
          <a:r>
            <a:rPr lang="en-US" dirty="0">
              <a:solidFill>
                <a:schemeClr val="accent2"/>
              </a:solidFill>
            </a:rPr>
            <a:t>Primary (1-11M)</a:t>
          </a:r>
        </a:p>
      </dgm:t>
    </dgm:pt>
    <dgm:pt modelId="{D4F66116-4B05-4D94-BE60-CAC2FCED0EAF}" type="parTrans" cxnId="{376D8558-4180-49F8-A7DE-D63072CC329E}">
      <dgm:prSet/>
      <dgm:spPr/>
      <dgm:t>
        <a:bodyPr/>
        <a:lstStyle/>
        <a:p>
          <a:endParaRPr lang="en-US"/>
        </a:p>
      </dgm:t>
    </dgm:pt>
    <dgm:pt modelId="{F4345B0C-AA1A-4518-A4A0-4191646C9CD8}" type="sibTrans" cxnId="{376D8558-4180-49F8-A7DE-D63072CC329E}">
      <dgm:prSet/>
      <dgm:spPr/>
      <dgm:t>
        <a:bodyPr/>
        <a:lstStyle/>
        <a:p>
          <a:endParaRPr lang="en-US"/>
        </a:p>
      </dgm:t>
    </dgm:pt>
    <dgm:pt modelId="{CB45C26F-6F12-40D2-8F7A-4CFC4DDE20BB}">
      <dgm:prSet phldrT="[Text]" phldr="0"/>
      <dgm:spPr/>
      <dgm:t>
        <a:bodyPr/>
        <a:lstStyle/>
        <a:p>
          <a:r>
            <a:rPr lang="en-US" dirty="0">
              <a:solidFill>
                <a:schemeClr val="accent2"/>
              </a:solidFill>
            </a:rPr>
            <a:t>2</a:t>
          </a:r>
          <a:r>
            <a:rPr lang="en-US" baseline="30000" dirty="0">
              <a:solidFill>
                <a:schemeClr val="accent2"/>
              </a:solidFill>
            </a:rPr>
            <a:t>nd</a:t>
          </a:r>
          <a:r>
            <a:rPr lang="en-US" dirty="0">
              <a:solidFill>
                <a:schemeClr val="accent2"/>
              </a:solidFill>
            </a:rPr>
            <a:t> Excess (21-31M)</a:t>
          </a:r>
        </a:p>
      </dgm:t>
    </dgm:pt>
    <dgm:pt modelId="{2D266574-DBB2-42CB-9599-AF550CDF605A}" type="parTrans" cxnId="{45C4D15C-BAC5-4A7C-A922-1769579AE6BE}">
      <dgm:prSet/>
      <dgm:spPr/>
      <dgm:t>
        <a:bodyPr/>
        <a:lstStyle/>
        <a:p>
          <a:endParaRPr lang="en-US"/>
        </a:p>
      </dgm:t>
    </dgm:pt>
    <dgm:pt modelId="{8BB20C39-7526-48F7-AC4C-23AA74B8303E}" type="sibTrans" cxnId="{45C4D15C-BAC5-4A7C-A922-1769579AE6BE}">
      <dgm:prSet/>
      <dgm:spPr/>
      <dgm:t>
        <a:bodyPr/>
        <a:lstStyle/>
        <a:p>
          <a:endParaRPr lang="en-US"/>
        </a:p>
      </dgm:t>
    </dgm:pt>
    <dgm:pt modelId="{7B5E6EBA-A281-417D-BE36-ADD4F06B7C6F}">
      <dgm:prSet phldrT="[Text]" phldr="0"/>
      <dgm:spPr>
        <a:solidFill>
          <a:schemeClr val="accent4"/>
        </a:solidFill>
      </dgm:spPr>
      <dgm:t>
        <a:bodyPr/>
        <a:lstStyle/>
        <a:p>
          <a:r>
            <a:rPr lang="en-US"/>
            <a:t>Retention (0-1M)</a:t>
          </a:r>
          <a:endParaRPr lang="en-US" dirty="0"/>
        </a:p>
      </dgm:t>
    </dgm:pt>
    <dgm:pt modelId="{50C209B6-02E0-40E1-B82A-6C97520F5D7C}" type="parTrans" cxnId="{5D1B90A7-45A5-4141-A655-302EC0FCF4A3}">
      <dgm:prSet/>
      <dgm:spPr/>
      <dgm:t>
        <a:bodyPr/>
        <a:lstStyle/>
        <a:p>
          <a:endParaRPr lang="en-US"/>
        </a:p>
      </dgm:t>
    </dgm:pt>
    <dgm:pt modelId="{E861C7F8-60FB-4457-A3D7-348AD9ACD179}" type="sibTrans" cxnId="{5D1B90A7-45A5-4141-A655-302EC0FCF4A3}">
      <dgm:prSet/>
      <dgm:spPr/>
      <dgm:t>
        <a:bodyPr/>
        <a:lstStyle/>
        <a:p>
          <a:endParaRPr lang="en-US"/>
        </a:p>
      </dgm:t>
    </dgm:pt>
    <dgm:pt modelId="{5AB505D9-3AA7-4955-AC7E-C5BFB7A64E09}" type="pres">
      <dgm:prSet presAssocID="{CD01FD25-4592-4D54-98F2-BA32768C1E95}" presName="linear" presStyleCnt="0">
        <dgm:presLayoutVars>
          <dgm:animLvl val="lvl"/>
          <dgm:resizeHandles val="exact"/>
        </dgm:presLayoutVars>
      </dgm:prSet>
      <dgm:spPr/>
    </dgm:pt>
    <dgm:pt modelId="{F747801E-21C0-4431-B9FF-6096405AD9D9}" type="pres">
      <dgm:prSet presAssocID="{54AEE44D-B0C9-465F-9ABF-AE87F35DF321}" presName="parentText" presStyleLbl="node1" presStyleIdx="0" presStyleCnt="5">
        <dgm:presLayoutVars>
          <dgm:chMax val="0"/>
          <dgm:bulletEnabled val="1"/>
        </dgm:presLayoutVars>
      </dgm:prSet>
      <dgm:spPr/>
    </dgm:pt>
    <dgm:pt modelId="{C974757B-7C8B-41CB-8E12-90A4339A2DF8}" type="pres">
      <dgm:prSet presAssocID="{3FEE1A27-05C9-4020-B0BC-1ABB767C2DE3}" presName="spacer" presStyleCnt="0"/>
      <dgm:spPr/>
    </dgm:pt>
    <dgm:pt modelId="{580C1990-6CCA-4E09-8EA9-450298105A39}" type="pres">
      <dgm:prSet presAssocID="{CB45C26F-6F12-40D2-8F7A-4CFC4DDE20BB}" presName="parentText" presStyleLbl="node1" presStyleIdx="1" presStyleCnt="5">
        <dgm:presLayoutVars>
          <dgm:chMax val="0"/>
          <dgm:bulletEnabled val="1"/>
        </dgm:presLayoutVars>
      </dgm:prSet>
      <dgm:spPr/>
    </dgm:pt>
    <dgm:pt modelId="{F7B09FED-CC9D-45D0-9D26-D798E5D44B34}" type="pres">
      <dgm:prSet presAssocID="{8BB20C39-7526-48F7-AC4C-23AA74B8303E}" presName="spacer" presStyleCnt="0"/>
      <dgm:spPr/>
    </dgm:pt>
    <dgm:pt modelId="{ECDF07B8-DA9E-4A9C-AF00-712EB21B8E1C}" type="pres">
      <dgm:prSet presAssocID="{4D62A006-76FF-4758-A47C-D6F4E2D67353}" presName="parentText" presStyleLbl="node1" presStyleIdx="2" presStyleCnt="5">
        <dgm:presLayoutVars>
          <dgm:chMax val="0"/>
          <dgm:bulletEnabled val="1"/>
        </dgm:presLayoutVars>
      </dgm:prSet>
      <dgm:spPr/>
    </dgm:pt>
    <dgm:pt modelId="{60EDCB0A-CFC3-4C32-B345-EA836CBFACA9}" type="pres">
      <dgm:prSet presAssocID="{612F7B31-0CE9-4206-A554-3F1C46D19C5A}" presName="spacer" presStyleCnt="0"/>
      <dgm:spPr/>
    </dgm:pt>
    <dgm:pt modelId="{8A3D64FF-979F-4BDE-BB10-ABF74C252267}" type="pres">
      <dgm:prSet presAssocID="{9DC4F2ED-CE73-4D48-B039-93C6AB777539}" presName="parentText" presStyleLbl="node1" presStyleIdx="3" presStyleCnt="5">
        <dgm:presLayoutVars>
          <dgm:chMax val="0"/>
          <dgm:bulletEnabled val="1"/>
        </dgm:presLayoutVars>
      </dgm:prSet>
      <dgm:spPr/>
    </dgm:pt>
    <dgm:pt modelId="{710AA9ED-08EB-4273-BBD4-500D998DFBF7}" type="pres">
      <dgm:prSet presAssocID="{F4345B0C-AA1A-4518-A4A0-4191646C9CD8}" presName="spacer" presStyleCnt="0"/>
      <dgm:spPr/>
    </dgm:pt>
    <dgm:pt modelId="{5138C706-4B87-4060-98EF-6802C454B0DE}" type="pres">
      <dgm:prSet presAssocID="{7B5E6EBA-A281-417D-BE36-ADD4F06B7C6F}" presName="parentText" presStyleLbl="node1" presStyleIdx="4" presStyleCnt="5">
        <dgm:presLayoutVars>
          <dgm:chMax val="0"/>
          <dgm:bulletEnabled val="1"/>
        </dgm:presLayoutVars>
      </dgm:prSet>
      <dgm:spPr/>
    </dgm:pt>
  </dgm:ptLst>
  <dgm:cxnLst>
    <dgm:cxn modelId="{45C4D15C-BAC5-4A7C-A922-1769579AE6BE}" srcId="{CD01FD25-4592-4D54-98F2-BA32768C1E95}" destId="{CB45C26F-6F12-40D2-8F7A-4CFC4DDE20BB}" srcOrd="1" destOrd="0" parTransId="{2D266574-DBB2-42CB-9599-AF550CDF605A}" sibTransId="{8BB20C39-7526-48F7-AC4C-23AA74B8303E}"/>
    <dgm:cxn modelId="{668D4E66-08CC-413C-AFF1-CD69599B0091}" type="presOf" srcId="{54AEE44D-B0C9-465F-9ABF-AE87F35DF321}" destId="{F747801E-21C0-4431-B9FF-6096405AD9D9}" srcOrd="0" destOrd="0" presId="urn:microsoft.com/office/officeart/2005/8/layout/vList2"/>
    <dgm:cxn modelId="{BD61EF50-A55B-4B68-8377-F6B3BB8F1E0F}" srcId="{CD01FD25-4592-4D54-98F2-BA32768C1E95}" destId="{54AEE44D-B0C9-465F-9ABF-AE87F35DF321}" srcOrd="0" destOrd="0" parTransId="{B7374284-47DA-4EF9-AD34-D19235BDBA23}" sibTransId="{3FEE1A27-05C9-4020-B0BC-1ABB767C2DE3}"/>
    <dgm:cxn modelId="{376D8558-4180-49F8-A7DE-D63072CC329E}" srcId="{CD01FD25-4592-4D54-98F2-BA32768C1E95}" destId="{9DC4F2ED-CE73-4D48-B039-93C6AB777539}" srcOrd="3" destOrd="0" parTransId="{D4F66116-4B05-4D94-BE60-CAC2FCED0EAF}" sibTransId="{F4345B0C-AA1A-4518-A4A0-4191646C9CD8}"/>
    <dgm:cxn modelId="{290D2B80-AA51-45D2-A3A3-5DD2EBD7EACA}" type="presOf" srcId="{CB45C26F-6F12-40D2-8F7A-4CFC4DDE20BB}" destId="{580C1990-6CCA-4E09-8EA9-450298105A39}" srcOrd="0" destOrd="0" presId="urn:microsoft.com/office/officeart/2005/8/layout/vList2"/>
    <dgm:cxn modelId="{7149A680-EB9A-4F7D-A9A8-C9DB640F3015}" type="presOf" srcId="{9DC4F2ED-CE73-4D48-B039-93C6AB777539}" destId="{8A3D64FF-979F-4BDE-BB10-ABF74C252267}" srcOrd="0" destOrd="0" presId="urn:microsoft.com/office/officeart/2005/8/layout/vList2"/>
    <dgm:cxn modelId="{D6148882-86FA-4822-9E52-1C82BCFF188A}" srcId="{CD01FD25-4592-4D54-98F2-BA32768C1E95}" destId="{4D62A006-76FF-4758-A47C-D6F4E2D67353}" srcOrd="2" destOrd="0" parTransId="{3E2CD854-37A9-4FDA-AA1E-36783FDE46E1}" sibTransId="{612F7B31-0CE9-4206-A554-3F1C46D19C5A}"/>
    <dgm:cxn modelId="{D81390A2-1A63-4D3E-A9FC-B6F0982B3154}" type="presOf" srcId="{4D62A006-76FF-4758-A47C-D6F4E2D67353}" destId="{ECDF07B8-DA9E-4A9C-AF00-712EB21B8E1C}" srcOrd="0" destOrd="0" presId="urn:microsoft.com/office/officeart/2005/8/layout/vList2"/>
    <dgm:cxn modelId="{5D1B90A7-45A5-4141-A655-302EC0FCF4A3}" srcId="{CD01FD25-4592-4D54-98F2-BA32768C1E95}" destId="{7B5E6EBA-A281-417D-BE36-ADD4F06B7C6F}" srcOrd="4" destOrd="0" parTransId="{50C209B6-02E0-40E1-B82A-6C97520F5D7C}" sibTransId="{E861C7F8-60FB-4457-A3D7-348AD9ACD179}"/>
    <dgm:cxn modelId="{492793AD-2C31-45B7-85E4-E03C72C98DF4}" type="presOf" srcId="{7B5E6EBA-A281-417D-BE36-ADD4F06B7C6F}" destId="{5138C706-4B87-4060-98EF-6802C454B0DE}" srcOrd="0" destOrd="0" presId="urn:microsoft.com/office/officeart/2005/8/layout/vList2"/>
    <dgm:cxn modelId="{29032BB8-75A9-4930-9170-37C9DCA342BB}" type="presOf" srcId="{CD01FD25-4592-4D54-98F2-BA32768C1E95}" destId="{5AB505D9-3AA7-4955-AC7E-C5BFB7A64E09}" srcOrd="0" destOrd="0" presId="urn:microsoft.com/office/officeart/2005/8/layout/vList2"/>
    <dgm:cxn modelId="{84ECA86E-4E2B-4C7E-802F-B65A5E7A68AF}" type="presParOf" srcId="{5AB505D9-3AA7-4955-AC7E-C5BFB7A64E09}" destId="{F747801E-21C0-4431-B9FF-6096405AD9D9}" srcOrd="0" destOrd="0" presId="urn:microsoft.com/office/officeart/2005/8/layout/vList2"/>
    <dgm:cxn modelId="{FF81017A-F4B8-4DDE-8DFD-42115681647A}" type="presParOf" srcId="{5AB505D9-3AA7-4955-AC7E-C5BFB7A64E09}" destId="{C974757B-7C8B-41CB-8E12-90A4339A2DF8}" srcOrd="1" destOrd="0" presId="urn:microsoft.com/office/officeart/2005/8/layout/vList2"/>
    <dgm:cxn modelId="{DF7E8284-7977-471B-B834-AEF96A80113D}" type="presParOf" srcId="{5AB505D9-3AA7-4955-AC7E-C5BFB7A64E09}" destId="{580C1990-6CCA-4E09-8EA9-450298105A39}" srcOrd="2" destOrd="0" presId="urn:microsoft.com/office/officeart/2005/8/layout/vList2"/>
    <dgm:cxn modelId="{0B4D2401-DB72-4257-9A73-50E53A5E69D5}" type="presParOf" srcId="{5AB505D9-3AA7-4955-AC7E-C5BFB7A64E09}" destId="{F7B09FED-CC9D-45D0-9D26-D798E5D44B34}" srcOrd="3" destOrd="0" presId="urn:microsoft.com/office/officeart/2005/8/layout/vList2"/>
    <dgm:cxn modelId="{AEB24441-6910-43C1-BCBA-F5D9977F3984}" type="presParOf" srcId="{5AB505D9-3AA7-4955-AC7E-C5BFB7A64E09}" destId="{ECDF07B8-DA9E-4A9C-AF00-712EB21B8E1C}" srcOrd="4" destOrd="0" presId="urn:microsoft.com/office/officeart/2005/8/layout/vList2"/>
    <dgm:cxn modelId="{ABEAFE25-ED81-441F-8C23-6CF485BDCEA4}" type="presParOf" srcId="{5AB505D9-3AA7-4955-AC7E-C5BFB7A64E09}" destId="{60EDCB0A-CFC3-4C32-B345-EA836CBFACA9}" srcOrd="5" destOrd="0" presId="urn:microsoft.com/office/officeart/2005/8/layout/vList2"/>
    <dgm:cxn modelId="{E1EA05C9-1261-452C-9732-928A32FEE5E4}" type="presParOf" srcId="{5AB505D9-3AA7-4955-AC7E-C5BFB7A64E09}" destId="{8A3D64FF-979F-4BDE-BB10-ABF74C252267}" srcOrd="6" destOrd="0" presId="urn:microsoft.com/office/officeart/2005/8/layout/vList2"/>
    <dgm:cxn modelId="{B5F52FEB-AF49-4815-8082-E0A86DC31A0A}" type="presParOf" srcId="{5AB505D9-3AA7-4955-AC7E-C5BFB7A64E09}" destId="{710AA9ED-08EB-4273-BBD4-500D998DFBF7}" srcOrd="7" destOrd="0" presId="urn:microsoft.com/office/officeart/2005/8/layout/vList2"/>
    <dgm:cxn modelId="{1DE8E2E2-25B4-48DD-8D7E-9F98930DFCC7}" type="presParOf" srcId="{5AB505D9-3AA7-4955-AC7E-C5BFB7A64E09}" destId="{5138C706-4B87-4060-98EF-6802C454B0D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2613E-36CE-4ADF-BF90-DB80A8E0E45E}"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n-US"/>
        </a:p>
      </dgm:t>
    </dgm:pt>
    <dgm:pt modelId="{4046425E-F984-40BC-B3C0-0BFC98C8F163}">
      <dgm:prSet phldrT="[Text]"/>
      <dgm:spPr/>
      <dgm:t>
        <a:bodyPr/>
        <a:lstStyle/>
        <a:p>
          <a:r>
            <a:rPr lang="en-US" dirty="0"/>
            <a:t>Less risk, premium, influence</a:t>
          </a:r>
        </a:p>
      </dgm:t>
    </dgm:pt>
    <dgm:pt modelId="{F5D3599D-0865-4D0D-92F5-EA90C1368956}" type="parTrans" cxnId="{CD245C9E-3E89-4A3A-BCFC-2386184CCF95}">
      <dgm:prSet/>
      <dgm:spPr/>
      <dgm:t>
        <a:bodyPr/>
        <a:lstStyle/>
        <a:p>
          <a:endParaRPr lang="en-US"/>
        </a:p>
      </dgm:t>
    </dgm:pt>
    <dgm:pt modelId="{9C34A280-E34A-4598-85E1-9DC85D283B56}" type="sibTrans" cxnId="{CD245C9E-3E89-4A3A-BCFC-2386184CCF95}">
      <dgm:prSet/>
      <dgm:spPr/>
      <dgm:t>
        <a:bodyPr/>
        <a:lstStyle/>
        <a:p>
          <a:endParaRPr lang="en-US"/>
        </a:p>
      </dgm:t>
    </dgm:pt>
    <dgm:pt modelId="{92AE8E6F-370D-4A6A-B570-CC753B1C23B1}">
      <dgm:prSet phldrT="[Text]"/>
      <dgm:spPr/>
      <dgm:t>
        <a:bodyPr/>
        <a:lstStyle/>
        <a:p>
          <a:r>
            <a:rPr lang="en-US" dirty="0"/>
            <a:t>More risk, premium, influence</a:t>
          </a:r>
        </a:p>
      </dgm:t>
    </dgm:pt>
    <dgm:pt modelId="{9C29E55E-40BF-4194-895E-0E56131F2127}" type="parTrans" cxnId="{23B490F3-6583-49D6-8DA0-EE3EC1B046AB}">
      <dgm:prSet/>
      <dgm:spPr/>
      <dgm:t>
        <a:bodyPr/>
        <a:lstStyle/>
        <a:p>
          <a:endParaRPr lang="en-US"/>
        </a:p>
      </dgm:t>
    </dgm:pt>
    <dgm:pt modelId="{44BFA2F4-C302-4465-AD03-782A4EA44A3D}" type="sibTrans" cxnId="{23B490F3-6583-49D6-8DA0-EE3EC1B046AB}">
      <dgm:prSet/>
      <dgm:spPr/>
      <dgm:t>
        <a:bodyPr/>
        <a:lstStyle/>
        <a:p>
          <a:endParaRPr lang="en-US"/>
        </a:p>
      </dgm:t>
    </dgm:pt>
    <dgm:pt modelId="{3FC4DF06-0247-48C4-8D75-8316314C4282}" type="pres">
      <dgm:prSet presAssocID="{9AC2613E-36CE-4ADF-BF90-DB80A8E0E45E}" presName="compositeShape" presStyleCnt="0">
        <dgm:presLayoutVars>
          <dgm:chMax val="2"/>
          <dgm:dir/>
          <dgm:resizeHandles val="exact"/>
        </dgm:presLayoutVars>
      </dgm:prSet>
      <dgm:spPr/>
    </dgm:pt>
    <dgm:pt modelId="{E589360B-4D37-485C-BB9A-13B231ADB508}" type="pres">
      <dgm:prSet presAssocID="{4046425E-F984-40BC-B3C0-0BFC98C8F163}" presName="upArrow" presStyleLbl="node1" presStyleIdx="0" presStyleCnt="2"/>
      <dgm:spPr/>
    </dgm:pt>
    <dgm:pt modelId="{551A4453-5BC7-4DBB-9707-D814EC756AB1}" type="pres">
      <dgm:prSet presAssocID="{4046425E-F984-40BC-B3C0-0BFC98C8F163}" presName="upArrowText" presStyleLbl="revTx" presStyleIdx="0" presStyleCnt="2">
        <dgm:presLayoutVars>
          <dgm:chMax val="0"/>
          <dgm:bulletEnabled val="1"/>
        </dgm:presLayoutVars>
      </dgm:prSet>
      <dgm:spPr/>
    </dgm:pt>
    <dgm:pt modelId="{3A94B2C0-A2C6-45F4-933B-FBEC66CD544B}" type="pres">
      <dgm:prSet presAssocID="{92AE8E6F-370D-4A6A-B570-CC753B1C23B1}" presName="downArrow" presStyleLbl="node1" presStyleIdx="1" presStyleCnt="2"/>
      <dgm:spPr/>
    </dgm:pt>
    <dgm:pt modelId="{BD1D90FF-F650-4C2D-93DF-9AABA5F36BEE}" type="pres">
      <dgm:prSet presAssocID="{92AE8E6F-370D-4A6A-B570-CC753B1C23B1}" presName="downArrowText" presStyleLbl="revTx" presStyleIdx="1" presStyleCnt="2">
        <dgm:presLayoutVars>
          <dgm:chMax val="0"/>
          <dgm:bulletEnabled val="1"/>
        </dgm:presLayoutVars>
      </dgm:prSet>
      <dgm:spPr/>
    </dgm:pt>
  </dgm:ptLst>
  <dgm:cxnLst>
    <dgm:cxn modelId="{02CAF800-A4F0-41BF-B20F-F4381F4A3934}" type="presOf" srcId="{4046425E-F984-40BC-B3C0-0BFC98C8F163}" destId="{551A4453-5BC7-4DBB-9707-D814EC756AB1}" srcOrd="0" destOrd="0" presId="urn:microsoft.com/office/officeart/2005/8/layout/arrow4"/>
    <dgm:cxn modelId="{0AA3CF17-FAA0-493E-8DE8-0AA908DAAB6F}" type="presOf" srcId="{92AE8E6F-370D-4A6A-B570-CC753B1C23B1}" destId="{BD1D90FF-F650-4C2D-93DF-9AABA5F36BEE}" srcOrd="0" destOrd="0" presId="urn:microsoft.com/office/officeart/2005/8/layout/arrow4"/>
    <dgm:cxn modelId="{CD245C9E-3E89-4A3A-BCFC-2386184CCF95}" srcId="{9AC2613E-36CE-4ADF-BF90-DB80A8E0E45E}" destId="{4046425E-F984-40BC-B3C0-0BFC98C8F163}" srcOrd="0" destOrd="0" parTransId="{F5D3599D-0865-4D0D-92F5-EA90C1368956}" sibTransId="{9C34A280-E34A-4598-85E1-9DC85D283B56}"/>
    <dgm:cxn modelId="{CEECF5E9-09D3-41D1-BD7E-E9748EB0818D}" type="presOf" srcId="{9AC2613E-36CE-4ADF-BF90-DB80A8E0E45E}" destId="{3FC4DF06-0247-48C4-8D75-8316314C4282}" srcOrd="0" destOrd="0" presId="urn:microsoft.com/office/officeart/2005/8/layout/arrow4"/>
    <dgm:cxn modelId="{23B490F3-6583-49D6-8DA0-EE3EC1B046AB}" srcId="{9AC2613E-36CE-4ADF-BF90-DB80A8E0E45E}" destId="{92AE8E6F-370D-4A6A-B570-CC753B1C23B1}" srcOrd="1" destOrd="0" parTransId="{9C29E55E-40BF-4194-895E-0E56131F2127}" sibTransId="{44BFA2F4-C302-4465-AD03-782A4EA44A3D}"/>
    <dgm:cxn modelId="{6CFF2D3B-3622-4883-B810-2D79E097577E}" type="presParOf" srcId="{3FC4DF06-0247-48C4-8D75-8316314C4282}" destId="{E589360B-4D37-485C-BB9A-13B231ADB508}" srcOrd="0" destOrd="0" presId="urn:microsoft.com/office/officeart/2005/8/layout/arrow4"/>
    <dgm:cxn modelId="{41064159-EF14-4A96-95EA-7F35C3937011}" type="presParOf" srcId="{3FC4DF06-0247-48C4-8D75-8316314C4282}" destId="{551A4453-5BC7-4DBB-9707-D814EC756AB1}" srcOrd="1" destOrd="0" presId="urn:microsoft.com/office/officeart/2005/8/layout/arrow4"/>
    <dgm:cxn modelId="{E6CA6D55-6098-4622-84D1-825893F34135}" type="presParOf" srcId="{3FC4DF06-0247-48C4-8D75-8316314C4282}" destId="{3A94B2C0-A2C6-45F4-933B-FBEC66CD544B}" srcOrd="2" destOrd="0" presId="urn:microsoft.com/office/officeart/2005/8/layout/arrow4"/>
    <dgm:cxn modelId="{8BE431FA-ADA8-42A4-BF31-23A75F1229C7}" type="presParOf" srcId="{3FC4DF06-0247-48C4-8D75-8316314C4282}" destId="{BD1D90FF-F650-4C2D-93DF-9AABA5F36BEE}"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81F20-8CEA-4CC3-A3B1-DB3B8CE5CA6C}"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C418223E-6488-427A-918D-8E16A1C2D77A}">
      <dgm:prSet phldrT="[Text]" phldr="0"/>
      <dgm:spPr>
        <a:solidFill>
          <a:schemeClr val="accent3">
            <a:alpha val="50000"/>
          </a:schemeClr>
        </a:solidFill>
        <a:ln>
          <a:solidFill>
            <a:schemeClr val="tx2"/>
          </a:solidFill>
        </a:ln>
      </dgm:spPr>
      <dgm:t>
        <a:bodyPr/>
        <a:lstStyle/>
        <a:p>
          <a:r>
            <a:rPr lang="en-US" dirty="0">
              <a:latin typeface="DM Sans" pitchFamily="2" charset="0"/>
            </a:rPr>
            <a:t>Correlation</a:t>
          </a:r>
        </a:p>
      </dgm:t>
    </dgm:pt>
    <dgm:pt modelId="{E96D8E60-23E5-41C0-8239-95A658943851}" type="parTrans" cxnId="{B6F18788-5FFE-43CF-8ECC-E6D000C104BB}">
      <dgm:prSet/>
      <dgm:spPr/>
      <dgm:t>
        <a:bodyPr/>
        <a:lstStyle/>
        <a:p>
          <a:endParaRPr lang="en-US"/>
        </a:p>
      </dgm:t>
    </dgm:pt>
    <dgm:pt modelId="{673A82CF-2230-44F0-B47E-90D26ACE69FC}" type="sibTrans" cxnId="{B6F18788-5FFE-43CF-8ECC-E6D000C104BB}">
      <dgm:prSet/>
      <dgm:spPr/>
      <dgm:t>
        <a:bodyPr/>
        <a:lstStyle/>
        <a:p>
          <a:endParaRPr lang="en-US"/>
        </a:p>
      </dgm:t>
    </dgm:pt>
    <dgm:pt modelId="{F72E7B0C-3B62-4306-B08B-E89772413034}">
      <dgm:prSet phldrT="[Text]" phldr="0"/>
      <dgm:spPr>
        <a:solidFill>
          <a:schemeClr val="accent4">
            <a:alpha val="50000"/>
          </a:schemeClr>
        </a:solidFill>
        <a:ln>
          <a:solidFill>
            <a:schemeClr val="tx1"/>
          </a:solidFill>
        </a:ln>
      </dgm:spPr>
      <dgm:t>
        <a:bodyPr/>
        <a:lstStyle/>
        <a:p>
          <a:r>
            <a:rPr lang="en-US" dirty="0">
              <a:latin typeface="DM Sans" pitchFamily="2" charset="0"/>
            </a:rPr>
            <a:t>Expert Opinion</a:t>
          </a:r>
        </a:p>
      </dgm:t>
    </dgm:pt>
    <dgm:pt modelId="{C1E03AFB-FFFA-4ECF-8E46-E25D4FADD151}" type="parTrans" cxnId="{2255C445-11AF-4525-BC5F-7A7ACE764B88}">
      <dgm:prSet/>
      <dgm:spPr/>
      <dgm:t>
        <a:bodyPr/>
        <a:lstStyle/>
        <a:p>
          <a:endParaRPr lang="en-US"/>
        </a:p>
      </dgm:t>
    </dgm:pt>
    <dgm:pt modelId="{6DA08BB6-0039-490A-82B8-0BF19D01B860}" type="sibTrans" cxnId="{2255C445-11AF-4525-BC5F-7A7ACE764B88}">
      <dgm:prSet/>
      <dgm:spPr/>
      <dgm:t>
        <a:bodyPr/>
        <a:lstStyle/>
        <a:p>
          <a:endParaRPr lang="en-US"/>
        </a:p>
      </dgm:t>
    </dgm:pt>
    <dgm:pt modelId="{26F53CB6-9C6C-4100-81EE-8AE0AF4E14A1}">
      <dgm:prSet phldrT="[Text]" phldr="0"/>
      <dgm:spPr>
        <a:ln>
          <a:solidFill>
            <a:schemeClr val="tx1"/>
          </a:solidFill>
        </a:ln>
      </dgm:spPr>
      <dgm:t>
        <a:bodyPr/>
        <a:lstStyle/>
        <a:p>
          <a:r>
            <a:rPr lang="en-US" dirty="0">
              <a:latin typeface="DM Sans" pitchFamily="2" charset="0"/>
            </a:rPr>
            <a:t>Causation</a:t>
          </a:r>
        </a:p>
      </dgm:t>
    </dgm:pt>
    <dgm:pt modelId="{0C5EDD18-A647-4FC4-A964-67A31469E344}" type="parTrans" cxnId="{781474F0-71BE-4426-9771-F8D47B363D7F}">
      <dgm:prSet/>
      <dgm:spPr/>
      <dgm:t>
        <a:bodyPr/>
        <a:lstStyle/>
        <a:p>
          <a:endParaRPr lang="en-US"/>
        </a:p>
      </dgm:t>
    </dgm:pt>
    <dgm:pt modelId="{27358FFC-167F-4684-AAFD-BF03A42682C8}" type="sibTrans" cxnId="{781474F0-71BE-4426-9771-F8D47B363D7F}">
      <dgm:prSet/>
      <dgm:spPr/>
      <dgm:t>
        <a:bodyPr/>
        <a:lstStyle/>
        <a:p>
          <a:endParaRPr lang="en-US"/>
        </a:p>
      </dgm:t>
    </dgm:pt>
    <dgm:pt modelId="{787FDDB1-A216-4C6D-A211-F48725D3E658}" type="pres">
      <dgm:prSet presAssocID="{48781F20-8CEA-4CC3-A3B1-DB3B8CE5CA6C}" presName="compositeShape" presStyleCnt="0">
        <dgm:presLayoutVars>
          <dgm:chMax val="7"/>
          <dgm:dir/>
          <dgm:resizeHandles val="exact"/>
        </dgm:presLayoutVars>
      </dgm:prSet>
      <dgm:spPr/>
    </dgm:pt>
    <dgm:pt modelId="{C1CA5B59-E660-4483-BB35-6C44336B5970}" type="pres">
      <dgm:prSet presAssocID="{C418223E-6488-427A-918D-8E16A1C2D77A}" presName="circ1" presStyleLbl="vennNode1" presStyleIdx="0" presStyleCnt="3"/>
      <dgm:spPr/>
    </dgm:pt>
    <dgm:pt modelId="{FC00EDDF-1020-4C92-B81F-CFD062907CC4}" type="pres">
      <dgm:prSet presAssocID="{C418223E-6488-427A-918D-8E16A1C2D77A}" presName="circ1Tx" presStyleLbl="revTx" presStyleIdx="0" presStyleCnt="0">
        <dgm:presLayoutVars>
          <dgm:chMax val="0"/>
          <dgm:chPref val="0"/>
          <dgm:bulletEnabled val="1"/>
        </dgm:presLayoutVars>
      </dgm:prSet>
      <dgm:spPr/>
    </dgm:pt>
    <dgm:pt modelId="{38089DA6-D85A-4ADE-9066-FA04FD81BE34}" type="pres">
      <dgm:prSet presAssocID="{F72E7B0C-3B62-4306-B08B-E89772413034}" presName="circ2" presStyleLbl="vennNode1" presStyleIdx="1" presStyleCnt="3"/>
      <dgm:spPr/>
    </dgm:pt>
    <dgm:pt modelId="{2B1E972E-0A0D-4A18-BF44-939D883B8363}" type="pres">
      <dgm:prSet presAssocID="{F72E7B0C-3B62-4306-B08B-E89772413034}" presName="circ2Tx" presStyleLbl="revTx" presStyleIdx="0" presStyleCnt="0">
        <dgm:presLayoutVars>
          <dgm:chMax val="0"/>
          <dgm:chPref val="0"/>
          <dgm:bulletEnabled val="1"/>
        </dgm:presLayoutVars>
      </dgm:prSet>
      <dgm:spPr/>
    </dgm:pt>
    <dgm:pt modelId="{F5C0ABF0-1040-4D99-8D7E-B994FDBD2B43}" type="pres">
      <dgm:prSet presAssocID="{26F53CB6-9C6C-4100-81EE-8AE0AF4E14A1}" presName="circ3" presStyleLbl="vennNode1" presStyleIdx="2" presStyleCnt="3"/>
      <dgm:spPr/>
    </dgm:pt>
    <dgm:pt modelId="{3B66D803-13A1-493F-BEDF-1A55C0D1B4D0}" type="pres">
      <dgm:prSet presAssocID="{26F53CB6-9C6C-4100-81EE-8AE0AF4E14A1}" presName="circ3Tx" presStyleLbl="revTx" presStyleIdx="0" presStyleCnt="0">
        <dgm:presLayoutVars>
          <dgm:chMax val="0"/>
          <dgm:chPref val="0"/>
          <dgm:bulletEnabled val="1"/>
        </dgm:presLayoutVars>
      </dgm:prSet>
      <dgm:spPr/>
    </dgm:pt>
  </dgm:ptLst>
  <dgm:cxnLst>
    <dgm:cxn modelId="{E9FFDA14-68C6-431E-B42A-A4655E6FEAE3}" type="presOf" srcId="{26F53CB6-9C6C-4100-81EE-8AE0AF4E14A1}" destId="{3B66D803-13A1-493F-BEDF-1A55C0D1B4D0}" srcOrd="1" destOrd="0" presId="urn:microsoft.com/office/officeart/2005/8/layout/venn1"/>
    <dgm:cxn modelId="{2255C445-11AF-4525-BC5F-7A7ACE764B88}" srcId="{48781F20-8CEA-4CC3-A3B1-DB3B8CE5CA6C}" destId="{F72E7B0C-3B62-4306-B08B-E89772413034}" srcOrd="1" destOrd="0" parTransId="{C1E03AFB-FFFA-4ECF-8E46-E25D4FADD151}" sibTransId="{6DA08BB6-0039-490A-82B8-0BF19D01B860}"/>
    <dgm:cxn modelId="{1CFBE870-42F3-460A-8F0F-0AF7C2086B1B}" type="presOf" srcId="{F72E7B0C-3B62-4306-B08B-E89772413034}" destId="{2B1E972E-0A0D-4A18-BF44-939D883B8363}" srcOrd="1" destOrd="0" presId="urn:microsoft.com/office/officeart/2005/8/layout/venn1"/>
    <dgm:cxn modelId="{5F548359-B236-4725-82FE-A51B5F6F55DC}" type="presOf" srcId="{48781F20-8CEA-4CC3-A3B1-DB3B8CE5CA6C}" destId="{787FDDB1-A216-4C6D-A211-F48725D3E658}" srcOrd="0" destOrd="0" presId="urn:microsoft.com/office/officeart/2005/8/layout/venn1"/>
    <dgm:cxn modelId="{B6F18788-5FFE-43CF-8ECC-E6D000C104BB}" srcId="{48781F20-8CEA-4CC3-A3B1-DB3B8CE5CA6C}" destId="{C418223E-6488-427A-918D-8E16A1C2D77A}" srcOrd="0" destOrd="0" parTransId="{E96D8E60-23E5-41C0-8239-95A658943851}" sibTransId="{673A82CF-2230-44F0-B47E-90D26ACE69FC}"/>
    <dgm:cxn modelId="{0805E79C-5D5D-45D3-9918-A287BF031009}" type="presOf" srcId="{26F53CB6-9C6C-4100-81EE-8AE0AF4E14A1}" destId="{F5C0ABF0-1040-4D99-8D7E-B994FDBD2B43}" srcOrd="0" destOrd="0" presId="urn:microsoft.com/office/officeart/2005/8/layout/venn1"/>
    <dgm:cxn modelId="{FDCCF9B1-9BD4-4516-9A01-65934FC9BA20}" type="presOf" srcId="{C418223E-6488-427A-918D-8E16A1C2D77A}" destId="{FC00EDDF-1020-4C92-B81F-CFD062907CC4}" srcOrd="1" destOrd="0" presId="urn:microsoft.com/office/officeart/2005/8/layout/venn1"/>
    <dgm:cxn modelId="{29180ABA-119D-4215-9AF2-7DC3F1554E64}" type="presOf" srcId="{C418223E-6488-427A-918D-8E16A1C2D77A}" destId="{C1CA5B59-E660-4483-BB35-6C44336B5970}" srcOrd="0" destOrd="0" presId="urn:microsoft.com/office/officeart/2005/8/layout/venn1"/>
    <dgm:cxn modelId="{5ABDE5DA-2C86-4BB5-8780-C9FA5C7D659B}" type="presOf" srcId="{F72E7B0C-3B62-4306-B08B-E89772413034}" destId="{38089DA6-D85A-4ADE-9066-FA04FD81BE34}" srcOrd="0" destOrd="0" presId="urn:microsoft.com/office/officeart/2005/8/layout/venn1"/>
    <dgm:cxn modelId="{781474F0-71BE-4426-9771-F8D47B363D7F}" srcId="{48781F20-8CEA-4CC3-A3B1-DB3B8CE5CA6C}" destId="{26F53CB6-9C6C-4100-81EE-8AE0AF4E14A1}" srcOrd="2" destOrd="0" parTransId="{0C5EDD18-A647-4FC4-A964-67A31469E344}" sibTransId="{27358FFC-167F-4684-AAFD-BF03A42682C8}"/>
    <dgm:cxn modelId="{6FF669A2-B147-4FFB-A61D-97FD086F5798}" type="presParOf" srcId="{787FDDB1-A216-4C6D-A211-F48725D3E658}" destId="{C1CA5B59-E660-4483-BB35-6C44336B5970}" srcOrd="0" destOrd="0" presId="urn:microsoft.com/office/officeart/2005/8/layout/venn1"/>
    <dgm:cxn modelId="{3F309CD7-0E13-4B69-A27D-6AD48D5AC2B9}" type="presParOf" srcId="{787FDDB1-A216-4C6D-A211-F48725D3E658}" destId="{FC00EDDF-1020-4C92-B81F-CFD062907CC4}" srcOrd="1" destOrd="0" presId="urn:microsoft.com/office/officeart/2005/8/layout/venn1"/>
    <dgm:cxn modelId="{032B985D-A43E-490D-B564-697AEC3F5810}" type="presParOf" srcId="{787FDDB1-A216-4C6D-A211-F48725D3E658}" destId="{38089DA6-D85A-4ADE-9066-FA04FD81BE34}" srcOrd="2" destOrd="0" presId="urn:microsoft.com/office/officeart/2005/8/layout/venn1"/>
    <dgm:cxn modelId="{DDA25960-605B-42A1-BB97-C9A5ADFCAD0A}" type="presParOf" srcId="{787FDDB1-A216-4C6D-A211-F48725D3E658}" destId="{2B1E972E-0A0D-4A18-BF44-939D883B8363}" srcOrd="3" destOrd="0" presId="urn:microsoft.com/office/officeart/2005/8/layout/venn1"/>
    <dgm:cxn modelId="{3C4C3FBD-C660-45C9-ABE1-A81F89891710}" type="presParOf" srcId="{787FDDB1-A216-4C6D-A211-F48725D3E658}" destId="{F5C0ABF0-1040-4D99-8D7E-B994FDBD2B43}" srcOrd="4" destOrd="0" presId="urn:microsoft.com/office/officeart/2005/8/layout/venn1"/>
    <dgm:cxn modelId="{61F59BEC-3EFF-4A11-9912-637F668FAA1B}" type="presParOf" srcId="{787FDDB1-A216-4C6D-A211-F48725D3E658}" destId="{3B66D803-13A1-493F-BEDF-1A55C0D1B4D0}" srcOrd="5" destOrd="0" presId="urn:microsoft.com/office/officeart/2005/8/layout/ven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9510C7-12FF-432C-B224-1FC8C738EE1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354A190-3DC0-410D-989D-DC6773032C62}">
      <dgm:prSet/>
      <dgm:spPr/>
      <dgm:t>
        <a:bodyPr/>
        <a:lstStyle/>
        <a:p>
          <a:r>
            <a:rPr lang="en-US"/>
            <a:t>Root cause: read any of the major industry reports</a:t>
          </a:r>
        </a:p>
      </dgm:t>
    </dgm:pt>
    <dgm:pt modelId="{F6DD1046-D546-4ED5-B4A5-055C72F01877}" type="parTrans" cxnId="{9F858C6B-AD87-40E2-AD0B-7D5BB11C8B70}">
      <dgm:prSet/>
      <dgm:spPr/>
      <dgm:t>
        <a:bodyPr/>
        <a:lstStyle/>
        <a:p>
          <a:endParaRPr lang="en-US"/>
        </a:p>
      </dgm:t>
    </dgm:pt>
    <dgm:pt modelId="{FFDA8C83-C4F5-43FA-8751-129812FE84C5}" type="sibTrans" cxnId="{9F858C6B-AD87-40E2-AD0B-7D5BB11C8B70}">
      <dgm:prSet/>
      <dgm:spPr/>
      <dgm:t>
        <a:bodyPr/>
        <a:lstStyle/>
        <a:p>
          <a:endParaRPr lang="en-US"/>
        </a:p>
      </dgm:t>
    </dgm:pt>
    <dgm:pt modelId="{4FED57CF-1BB5-4DC4-93EE-44DBF97882C2}">
      <dgm:prSet/>
      <dgm:spPr/>
      <dgm:t>
        <a:bodyPr/>
        <a:lstStyle/>
        <a:p>
          <a:r>
            <a:rPr lang="en-US"/>
            <a:t>Marsh self-assessment questionnaire: ability to apply critical vulnerabilities in less than 1 week</a:t>
          </a:r>
        </a:p>
      </dgm:t>
    </dgm:pt>
    <dgm:pt modelId="{68057D32-6555-4000-B2F5-FE36C8C6CE4E}" type="parTrans" cxnId="{08209D21-D73D-4FC3-B3E9-D7133D959ED3}">
      <dgm:prSet/>
      <dgm:spPr/>
      <dgm:t>
        <a:bodyPr/>
        <a:lstStyle/>
        <a:p>
          <a:endParaRPr lang="en-US"/>
        </a:p>
      </dgm:t>
    </dgm:pt>
    <dgm:pt modelId="{2A5D29F3-3EE4-4AC8-A0A5-43FD5A094E6C}" type="sibTrans" cxnId="{08209D21-D73D-4FC3-B3E9-D7133D959ED3}">
      <dgm:prSet/>
      <dgm:spPr/>
      <dgm:t>
        <a:bodyPr/>
        <a:lstStyle/>
        <a:p>
          <a:endParaRPr lang="en-US"/>
        </a:p>
      </dgm:t>
    </dgm:pt>
    <dgm:pt modelId="{5DD96F2C-46B3-4F62-B3CE-3D3B509B9C29}">
      <dgm:prSet/>
      <dgm:spPr/>
      <dgm:t>
        <a:bodyPr/>
        <a:lstStyle/>
        <a:p>
          <a:r>
            <a:rPr lang="en-US"/>
            <a:t>Firmographics count for a lot</a:t>
          </a:r>
        </a:p>
      </dgm:t>
    </dgm:pt>
    <dgm:pt modelId="{BE6671DF-1CD1-4808-8EDE-1E5F921695EE}" type="parTrans" cxnId="{A807322B-9E18-403D-9CAE-D3234D10B9E9}">
      <dgm:prSet/>
      <dgm:spPr/>
      <dgm:t>
        <a:bodyPr/>
        <a:lstStyle/>
        <a:p>
          <a:endParaRPr lang="en-US"/>
        </a:p>
      </dgm:t>
    </dgm:pt>
    <dgm:pt modelId="{2674A6A4-864B-4B93-9A39-8039C2ADD435}" type="sibTrans" cxnId="{A807322B-9E18-403D-9CAE-D3234D10B9E9}">
      <dgm:prSet/>
      <dgm:spPr/>
      <dgm:t>
        <a:bodyPr/>
        <a:lstStyle/>
        <a:p>
          <a:endParaRPr lang="en-US"/>
        </a:p>
      </dgm:t>
    </dgm:pt>
    <dgm:pt modelId="{6ED920DC-D9C5-4638-85F7-CAC6935A5DF1}">
      <dgm:prSet/>
      <dgm:spPr/>
      <dgm:t>
        <a:bodyPr/>
        <a:lstStyle/>
        <a:p>
          <a:r>
            <a:rPr lang="en-US"/>
            <a:t>Modeling based on outside-in scans (e.g., by Gallagher Re) tend to focus on correlation, not causation</a:t>
          </a:r>
        </a:p>
      </dgm:t>
    </dgm:pt>
    <dgm:pt modelId="{306B9828-C56C-4077-AA52-A53375648763}" type="parTrans" cxnId="{A1AD1C5F-0CD8-4FFC-9827-7C6D969BA9CD}">
      <dgm:prSet/>
      <dgm:spPr/>
      <dgm:t>
        <a:bodyPr/>
        <a:lstStyle/>
        <a:p>
          <a:endParaRPr lang="en-US"/>
        </a:p>
      </dgm:t>
    </dgm:pt>
    <dgm:pt modelId="{62EEF136-405B-4BA4-85F8-E62A01047848}" type="sibTrans" cxnId="{A1AD1C5F-0CD8-4FFC-9827-7C6D969BA9CD}">
      <dgm:prSet/>
      <dgm:spPr/>
      <dgm:t>
        <a:bodyPr/>
        <a:lstStyle/>
        <a:p>
          <a:endParaRPr lang="en-US"/>
        </a:p>
      </dgm:t>
    </dgm:pt>
    <dgm:pt modelId="{25D50FB5-86BC-4B38-AC6E-21249ACDEAB4}" type="pres">
      <dgm:prSet presAssocID="{3C9510C7-12FF-432C-B224-1FC8C738EE13}" presName="root" presStyleCnt="0">
        <dgm:presLayoutVars>
          <dgm:dir/>
          <dgm:resizeHandles val="exact"/>
        </dgm:presLayoutVars>
      </dgm:prSet>
      <dgm:spPr/>
    </dgm:pt>
    <dgm:pt modelId="{021CB5BE-A6E8-41DC-BE37-431478BBC872}" type="pres">
      <dgm:prSet presAssocID="{1354A190-3DC0-410D-989D-DC6773032C62}" presName="compNode" presStyleCnt="0"/>
      <dgm:spPr/>
    </dgm:pt>
    <dgm:pt modelId="{6DC70411-2E1F-4019-BFB4-03A365E0EA09}" type="pres">
      <dgm:prSet presAssocID="{1354A190-3DC0-410D-989D-DC6773032C62}" presName="bgRect" presStyleLbl="bgShp" presStyleIdx="0" presStyleCnt="4"/>
      <dgm:spPr/>
    </dgm:pt>
    <dgm:pt modelId="{5C8E29C5-B036-4CF3-84BD-90868DF09E81}" type="pres">
      <dgm:prSet presAssocID="{1354A190-3DC0-410D-989D-DC6773032C6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oks"/>
        </a:ext>
      </dgm:extLst>
    </dgm:pt>
    <dgm:pt modelId="{3E56840C-0DFD-4F0A-9710-EA1DFE60C0EB}" type="pres">
      <dgm:prSet presAssocID="{1354A190-3DC0-410D-989D-DC6773032C62}" presName="spaceRect" presStyleCnt="0"/>
      <dgm:spPr/>
    </dgm:pt>
    <dgm:pt modelId="{360BAAE4-6600-4698-8521-E4112B707207}" type="pres">
      <dgm:prSet presAssocID="{1354A190-3DC0-410D-989D-DC6773032C62}" presName="parTx" presStyleLbl="revTx" presStyleIdx="0" presStyleCnt="4">
        <dgm:presLayoutVars>
          <dgm:chMax val="0"/>
          <dgm:chPref val="0"/>
        </dgm:presLayoutVars>
      </dgm:prSet>
      <dgm:spPr/>
    </dgm:pt>
    <dgm:pt modelId="{9B3B852F-51BA-4D70-A44C-5964543BCE7A}" type="pres">
      <dgm:prSet presAssocID="{FFDA8C83-C4F5-43FA-8751-129812FE84C5}" presName="sibTrans" presStyleCnt="0"/>
      <dgm:spPr/>
    </dgm:pt>
    <dgm:pt modelId="{047187C7-2912-421E-B3A5-CB282E1BC673}" type="pres">
      <dgm:prSet presAssocID="{4FED57CF-1BB5-4DC4-93EE-44DBF97882C2}" presName="compNode" presStyleCnt="0"/>
      <dgm:spPr/>
    </dgm:pt>
    <dgm:pt modelId="{80CF41DE-861C-479A-AD90-0D307BDEBE32}" type="pres">
      <dgm:prSet presAssocID="{4FED57CF-1BB5-4DC4-93EE-44DBF97882C2}" presName="bgRect" presStyleLbl="bgShp" presStyleIdx="1" presStyleCnt="4"/>
      <dgm:spPr/>
    </dgm:pt>
    <dgm:pt modelId="{B58B40EA-97B7-4C27-A29B-57B2F981FD6C}" type="pres">
      <dgm:prSet presAssocID="{4FED57CF-1BB5-4DC4-93EE-44DBF97882C2}"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714AD46A-F7F8-4707-ACEF-11385EE8E9DB}" type="pres">
      <dgm:prSet presAssocID="{4FED57CF-1BB5-4DC4-93EE-44DBF97882C2}" presName="spaceRect" presStyleCnt="0"/>
      <dgm:spPr/>
    </dgm:pt>
    <dgm:pt modelId="{BBC1E414-D29D-4A5D-8CD6-C9A1DD5C8336}" type="pres">
      <dgm:prSet presAssocID="{4FED57CF-1BB5-4DC4-93EE-44DBF97882C2}" presName="parTx" presStyleLbl="revTx" presStyleIdx="1" presStyleCnt="4">
        <dgm:presLayoutVars>
          <dgm:chMax val="0"/>
          <dgm:chPref val="0"/>
        </dgm:presLayoutVars>
      </dgm:prSet>
      <dgm:spPr/>
    </dgm:pt>
    <dgm:pt modelId="{87512FB9-DCF6-435A-967F-874E3F554649}" type="pres">
      <dgm:prSet presAssocID="{2A5D29F3-3EE4-4AC8-A0A5-43FD5A094E6C}" presName="sibTrans" presStyleCnt="0"/>
      <dgm:spPr/>
    </dgm:pt>
    <dgm:pt modelId="{4B47536C-2AE2-498C-80C1-E767FA81FF22}" type="pres">
      <dgm:prSet presAssocID="{5DD96F2C-46B3-4F62-B3CE-3D3B509B9C29}" presName="compNode" presStyleCnt="0"/>
      <dgm:spPr/>
    </dgm:pt>
    <dgm:pt modelId="{F2E7030F-DBD5-4362-8D5D-E7FDC05A99FE}" type="pres">
      <dgm:prSet presAssocID="{5DD96F2C-46B3-4F62-B3CE-3D3B509B9C29}" presName="bgRect" presStyleLbl="bgShp" presStyleIdx="2" presStyleCnt="4"/>
      <dgm:spPr/>
    </dgm:pt>
    <dgm:pt modelId="{2FF4779C-A62D-4900-B68A-0D0F00B5CF6B}" type="pres">
      <dgm:prSet presAssocID="{5DD96F2C-46B3-4F62-B3CE-3D3B509B9C2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hole Pizza"/>
        </a:ext>
      </dgm:extLst>
    </dgm:pt>
    <dgm:pt modelId="{0C779047-0A3A-4375-B3D0-327070CB09DA}" type="pres">
      <dgm:prSet presAssocID="{5DD96F2C-46B3-4F62-B3CE-3D3B509B9C29}" presName="spaceRect" presStyleCnt="0"/>
      <dgm:spPr/>
    </dgm:pt>
    <dgm:pt modelId="{21FBBC5B-8191-4A79-862E-57ED82CB1FCF}" type="pres">
      <dgm:prSet presAssocID="{5DD96F2C-46B3-4F62-B3CE-3D3B509B9C29}" presName="parTx" presStyleLbl="revTx" presStyleIdx="2" presStyleCnt="4">
        <dgm:presLayoutVars>
          <dgm:chMax val="0"/>
          <dgm:chPref val="0"/>
        </dgm:presLayoutVars>
      </dgm:prSet>
      <dgm:spPr/>
    </dgm:pt>
    <dgm:pt modelId="{4946275A-588E-4BEC-B30A-0327E4B83250}" type="pres">
      <dgm:prSet presAssocID="{2674A6A4-864B-4B93-9A39-8039C2ADD435}" presName="sibTrans" presStyleCnt="0"/>
      <dgm:spPr/>
    </dgm:pt>
    <dgm:pt modelId="{752CC031-EA83-4EF7-9729-647CEB4512E7}" type="pres">
      <dgm:prSet presAssocID="{6ED920DC-D9C5-4638-85F7-CAC6935A5DF1}" presName="compNode" presStyleCnt="0"/>
      <dgm:spPr/>
    </dgm:pt>
    <dgm:pt modelId="{69CAE1BD-AA68-4952-B6F7-FEDD4BCFCC11}" type="pres">
      <dgm:prSet presAssocID="{6ED920DC-D9C5-4638-85F7-CAC6935A5DF1}" presName="bgRect" presStyleLbl="bgShp" presStyleIdx="3" presStyleCnt="4"/>
      <dgm:spPr/>
    </dgm:pt>
    <dgm:pt modelId="{59A677FB-2975-4534-BD4B-A4D7E539C628}" type="pres">
      <dgm:prSet presAssocID="{6ED920DC-D9C5-4638-85F7-CAC6935A5DF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796EE072-2622-4CA1-9BE9-3A66AB5159F4}" type="pres">
      <dgm:prSet presAssocID="{6ED920DC-D9C5-4638-85F7-CAC6935A5DF1}" presName="spaceRect" presStyleCnt="0"/>
      <dgm:spPr/>
    </dgm:pt>
    <dgm:pt modelId="{FF6907E1-F8D3-4238-98FA-C25CA50D9976}" type="pres">
      <dgm:prSet presAssocID="{6ED920DC-D9C5-4638-85F7-CAC6935A5DF1}" presName="parTx" presStyleLbl="revTx" presStyleIdx="3" presStyleCnt="4">
        <dgm:presLayoutVars>
          <dgm:chMax val="0"/>
          <dgm:chPref val="0"/>
        </dgm:presLayoutVars>
      </dgm:prSet>
      <dgm:spPr/>
    </dgm:pt>
  </dgm:ptLst>
  <dgm:cxnLst>
    <dgm:cxn modelId="{08209D21-D73D-4FC3-B3E9-D7133D959ED3}" srcId="{3C9510C7-12FF-432C-B224-1FC8C738EE13}" destId="{4FED57CF-1BB5-4DC4-93EE-44DBF97882C2}" srcOrd="1" destOrd="0" parTransId="{68057D32-6555-4000-B2F5-FE36C8C6CE4E}" sibTransId="{2A5D29F3-3EE4-4AC8-A0A5-43FD5A094E6C}"/>
    <dgm:cxn modelId="{A807322B-9E18-403D-9CAE-D3234D10B9E9}" srcId="{3C9510C7-12FF-432C-B224-1FC8C738EE13}" destId="{5DD96F2C-46B3-4F62-B3CE-3D3B509B9C29}" srcOrd="2" destOrd="0" parTransId="{BE6671DF-1CD1-4808-8EDE-1E5F921695EE}" sibTransId="{2674A6A4-864B-4B93-9A39-8039C2ADD435}"/>
    <dgm:cxn modelId="{A1AD1C5F-0CD8-4FFC-9827-7C6D969BA9CD}" srcId="{3C9510C7-12FF-432C-B224-1FC8C738EE13}" destId="{6ED920DC-D9C5-4638-85F7-CAC6935A5DF1}" srcOrd="3" destOrd="0" parTransId="{306B9828-C56C-4077-AA52-A53375648763}" sibTransId="{62EEF136-405B-4BA4-85F8-E62A01047848}"/>
    <dgm:cxn modelId="{9F858C6B-AD87-40E2-AD0B-7D5BB11C8B70}" srcId="{3C9510C7-12FF-432C-B224-1FC8C738EE13}" destId="{1354A190-3DC0-410D-989D-DC6773032C62}" srcOrd="0" destOrd="0" parTransId="{F6DD1046-D546-4ED5-B4A5-055C72F01877}" sibTransId="{FFDA8C83-C4F5-43FA-8751-129812FE84C5}"/>
    <dgm:cxn modelId="{02FF0053-2FE6-40FC-A9CC-B032905B35B3}" type="presOf" srcId="{1354A190-3DC0-410D-989D-DC6773032C62}" destId="{360BAAE4-6600-4698-8521-E4112B707207}" srcOrd="0" destOrd="0" presId="urn:microsoft.com/office/officeart/2018/2/layout/IconVerticalSolidList"/>
    <dgm:cxn modelId="{A13DA87A-3F3C-4358-8658-5013D415124F}" type="presOf" srcId="{4FED57CF-1BB5-4DC4-93EE-44DBF97882C2}" destId="{BBC1E414-D29D-4A5D-8CD6-C9A1DD5C8336}" srcOrd="0" destOrd="0" presId="urn:microsoft.com/office/officeart/2018/2/layout/IconVerticalSolidList"/>
    <dgm:cxn modelId="{F9690DF2-C69E-4E5A-809F-DF5B777E0152}" type="presOf" srcId="{3C9510C7-12FF-432C-B224-1FC8C738EE13}" destId="{25D50FB5-86BC-4B38-AC6E-21249ACDEAB4}" srcOrd="0" destOrd="0" presId="urn:microsoft.com/office/officeart/2018/2/layout/IconVerticalSolidList"/>
    <dgm:cxn modelId="{121057F3-E629-4D60-B242-33010AD04428}" type="presOf" srcId="{6ED920DC-D9C5-4638-85F7-CAC6935A5DF1}" destId="{FF6907E1-F8D3-4238-98FA-C25CA50D9976}" srcOrd="0" destOrd="0" presId="urn:microsoft.com/office/officeart/2018/2/layout/IconVerticalSolidList"/>
    <dgm:cxn modelId="{3DA383FA-7D1D-4A71-A7F9-CBF103F08553}" type="presOf" srcId="{5DD96F2C-46B3-4F62-B3CE-3D3B509B9C29}" destId="{21FBBC5B-8191-4A79-862E-57ED82CB1FCF}" srcOrd="0" destOrd="0" presId="urn:microsoft.com/office/officeart/2018/2/layout/IconVerticalSolidList"/>
    <dgm:cxn modelId="{86B1F67B-987A-43C3-A747-EE73F656898D}" type="presParOf" srcId="{25D50FB5-86BC-4B38-AC6E-21249ACDEAB4}" destId="{021CB5BE-A6E8-41DC-BE37-431478BBC872}" srcOrd="0" destOrd="0" presId="urn:microsoft.com/office/officeart/2018/2/layout/IconVerticalSolidList"/>
    <dgm:cxn modelId="{479F33AE-EBD3-405B-9527-9200E2E2BB03}" type="presParOf" srcId="{021CB5BE-A6E8-41DC-BE37-431478BBC872}" destId="{6DC70411-2E1F-4019-BFB4-03A365E0EA09}" srcOrd="0" destOrd="0" presId="urn:microsoft.com/office/officeart/2018/2/layout/IconVerticalSolidList"/>
    <dgm:cxn modelId="{725BCE18-396B-49C8-B568-41328A5248CE}" type="presParOf" srcId="{021CB5BE-A6E8-41DC-BE37-431478BBC872}" destId="{5C8E29C5-B036-4CF3-84BD-90868DF09E81}" srcOrd="1" destOrd="0" presId="urn:microsoft.com/office/officeart/2018/2/layout/IconVerticalSolidList"/>
    <dgm:cxn modelId="{FB83CD55-FA5E-470F-9F15-D073D85FA4FF}" type="presParOf" srcId="{021CB5BE-A6E8-41DC-BE37-431478BBC872}" destId="{3E56840C-0DFD-4F0A-9710-EA1DFE60C0EB}" srcOrd="2" destOrd="0" presId="urn:microsoft.com/office/officeart/2018/2/layout/IconVerticalSolidList"/>
    <dgm:cxn modelId="{010812B1-5424-459E-8247-DF61A4AA9792}" type="presParOf" srcId="{021CB5BE-A6E8-41DC-BE37-431478BBC872}" destId="{360BAAE4-6600-4698-8521-E4112B707207}" srcOrd="3" destOrd="0" presId="urn:microsoft.com/office/officeart/2018/2/layout/IconVerticalSolidList"/>
    <dgm:cxn modelId="{896608EF-721E-47B4-8BCA-D8920F4D4254}" type="presParOf" srcId="{25D50FB5-86BC-4B38-AC6E-21249ACDEAB4}" destId="{9B3B852F-51BA-4D70-A44C-5964543BCE7A}" srcOrd="1" destOrd="0" presId="urn:microsoft.com/office/officeart/2018/2/layout/IconVerticalSolidList"/>
    <dgm:cxn modelId="{A896B5F8-DEF3-4929-B499-0C9929073F61}" type="presParOf" srcId="{25D50FB5-86BC-4B38-AC6E-21249ACDEAB4}" destId="{047187C7-2912-421E-B3A5-CB282E1BC673}" srcOrd="2" destOrd="0" presId="urn:microsoft.com/office/officeart/2018/2/layout/IconVerticalSolidList"/>
    <dgm:cxn modelId="{1AEFDF32-A3EF-4F11-99F4-B092F25104AE}" type="presParOf" srcId="{047187C7-2912-421E-B3A5-CB282E1BC673}" destId="{80CF41DE-861C-479A-AD90-0D307BDEBE32}" srcOrd="0" destOrd="0" presId="urn:microsoft.com/office/officeart/2018/2/layout/IconVerticalSolidList"/>
    <dgm:cxn modelId="{2EB1AC82-A3C8-4149-B2DB-4AF4587B34B6}" type="presParOf" srcId="{047187C7-2912-421E-B3A5-CB282E1BC673}" destId="{B58B40EA-97B7-4C27-A29B-57B2F981FD6C}" srcOrd="1" destOrd="0" presId="urn:microsoft.com/office/officeart/2018/2/layout/IconVerticalSolidList"/>
    <dgm:cxn modelId="{D1AE5C0D-1F46-48B2-92EB-D3CA4223B855}" type="presParOf" srcId="{047187C7-2912-421E-B3A5-CB282E1BC673}" destId="{714AD46A-F7F8-4707-ACEF-11385EE8E9DB}" srcOrd="2" destOrd="0" presId="urn:microsoft.com/office/officeart/2018/2/layout/IconVerticalSolidList"/>
    <dgm:cxn modelId="{21A82EE6-5027-4434-87E0-8C9C6F17A941}" type="presParOf" srcId="{047187C7-2912-421E-B3A5-CB282E1BC673}" destId="{BBC1E414-D29D-4A5D-8CD6-C9A1DD5C8336}" srcOrd="3" destOrd="0" presId="urn:microsoft.com/office/officeart/2018/2/layout/IconVerticalSolidList"/>
    <dgm:cxn modelId="{84D99A95-3D3B-471E-AC29-825B82FC1EA7}" type="presParOf" srcId="{25D50FB5-86BC-4B38-AC6E-21249ACDEAB4}" destId="{87512FB9-DCF6-435A-967F-874E3F554649}" srcOrd="3" destOrd="0" presId="urn:microsoft.com/office/officeart/2018/2/layout/IconVerticalSolidList"/>
    <dgm:cxn modelId="{AD0A4AA9-5A98-4519-9DD7-D83918560D34}" type="presParOf" srcId="{25D50FB5-86BC-4B38-AC6E-21249ACDEAB4}" destId="{4B47536C-2AE2-498C-80C1-E767FA81FF22}" srcOrd="4" destOrd="0" presId="urn:microsoft.com/office/officeart/2018/2/layout/IconVerticalSolidList"/>
    <dgm:cxn modelId="{093AC49F-2138-4C9B-90E3-57F253FF8F4A}" type="presParOf" srcId="{4B47536C-2AE2-498C-80C1-E767FA81FF22}" destId="{F2E7030F-DBD5-4362-8D5D-E7FDC05A99FE}" srcOrd="0" destOrd="0" presId="urn:microsoft.com/office/officeart/2018/2/layout/IconVerticalSolidList"/>
    <dgm:cxn modelId="{51B7AB0B-B82E-4A34-9476-939A5D8E4E21}" type="presParOf" srcId="{4B47536C-2AE2-498C-80C1-E767FA81FF22}" destId="{2FF4779C-A62D-4900-B68A-0D0F00B5CF6B}" srcOrd="1" destOrd="0" presId="urn:microsoft.com/office/officeart/2018/2/layout/IconVerticalSolidList"/>
    <dgm:cxn modelId="{264F209D-27ED-43C1-B02D-DCE82C568950}" type="presParOf" srcId="{4B47536C-2AE2-498C-80C1-E767FA81FF22}" destId="{0C779047-0A3A-4375-B3D0-327070CB09DA}" srcOrd="2" destOrd="0" presId="urn:microsoft.com/office/officeart/2018/2/layout/IconVerticalSolidList"/>
    <dgm:cxn modelId="{8BD3FFB3-507F-499A-B56B-6A0359DB9613}" type="presParOf" srcId="{4B47536C-2AE2-498C-80C1-E767FA81FF22}" destId="{21FBBC5B-8191-4A79-862E-57ED82CB1FCF}" srcOrd="3" destOrd="0" presId="urn:microsoft.com/office/officeart/2018/2/layout/IconVerticalSolidList"/>
    <dgm:cxn modelId="{72C744FC-1AB2-4A7C-A9DD-77C8FBC1FDA3}" type="presParOf" srcId="{25D50FB5-86BC-4B38-AC6E-21249ACDEAB4}" destId="{4946275A-588E-4BEC-B30A-0327E4B83250}" srcOrd="5" destOrd="0" presId="urn:microsoft.com/office/officeart/2018/2/layout/IconVerticalSolidList"/>
    <dgm:cxn modelId="{B640175F-82B6-4919-96D2-55060304D0E5}" type="presParOf" srcId="{25D50FB5-86BC-4B38-AC6E-21249ACDEAB4}" destId="{752CC031-EA83-4EF7-9729-647CEB4512E7}" srcOrd="6" destOrd="0" presId="urn:microsoft.com/office/officeart/2018/2/layout/IconVerticalSolidList"/>
    <dgm:cxn modelId="{EEA87197-FD8F-4198-B25D-69EC399A9560}" type="presParOf" srcId="{752CC031-EA83-4EF7-9729-647CEB4512E7}" destId="{69CAE1BD-AA68-4952-B6F7-FEDD4BCFCC11}" srcOrd="0" destOrd="0" presId="urn:microsoft.com/office/officeart/2018/2/layout/IconVerticalSolidList"/>
    <dgm:cxn modelId="{6ACC7115-6B56-49F4-98E4-37BDB7052A50}" type="presParOf" srcId="{752CC031-EA83-4EF7-9729-647CEB4512E7}" destId="{59A677FB-2975-4534-BD4B-A4D7E539C628}" srcOrd="1" destOrd="0" presId="urn:microsoft.com/office/officeart/2018/2/layout/IconVerticalSolidList"/>
    <dgm:cxn modelId="{DF0949F7-05F5-41EA-A0F9-2F5114E28FD6}" type="presParOf" srcId="{752CC031-EA83-4EF7-9729-647CEB4512E7}" destId="{796EE072-2622-4CA1-9BE9-3A66AB5159F4}" srcOrd="2" destOrd="0" presId="urn:microsoft.com/office/officeart/2018/2/layout/IconVerticalSolidList"/>
    <dgm:cxn modelId="{9CB49054-BEC5-4B7A-A7E0-B97950F0B519}" type="presParOf" srcId="{752CC031-EA83-4EF7-9729-647CEB4512E7}" destId="{FF6907E1-F8D3-4238-98FA-C25CA50D99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61C85C-B8FB-4630-A0FD-E823D2DD10F6}"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70EA51B2-B051-4AFA-9E39-4DDADCE3811F}">
      <dgm:prSet/>
      <dgm:spPr>
        <a:solidFill>
          <a:schemeClr val="accent4"/>
        </a:solidFill>
      </dgm:spPr>
      <dgm:t>
        <a:bodyPr/>
        <a:lstStyle/>
        <a:p>
          <a:r>
            <a:rPr lang="en-US" dirty="0"/>
            <a:t>Business Interruption</a:t>
          </a:r>
        </a:p>
      </dgm:t>
    </dgm:pt>
    <dgm:pt modelId="{541817C3-9959-4A89-B3B1-B17740D33504}" type="parTrans" cxnId="{D59C4E0F-9C78-4AF0-97CF-48B6D944CC19}">
      <dgm:prSet/>
      <dgm:spPr/>
      <dgm:t>
        <a:bodyPr/>
        <a:lstStyle/>
        <a:p>
          <a:endParaRPr lang="en-US"/>
        </a:p>
      </dgm:t>
    </dgm:pt>
    <dgm:pt modelId="{DBAE7524-2CBA-429E-B2C4-A3D391139D30}" type="sibTrans" cxnId="{D59C4E0F-9C78-4AF0-97CF-48B6D944CC19}">
      <dgm:prSet/>
      <dgm:spPr/>
      <dgm:t>
        <a:bodyPr/>
        <a:lstStyle/>
        <a:p>
          <a:endParaRPr lang="en-US"/>
        </a:p>
      </dgm:t>
    </dgm:pt>
    <dgm:pt modelId="{3708BDDC-3587-4CFC-816B-9E9E66BB27D6}">
      <dgm:prSet/>
      <dgm:spPr/>
      <dgm:t>
        <a:bodyPr/>
        <a:lstStyle/>
        <a:p>
          <a:r>
            <a:rPr lang="en-US" dirty="0"/>
            <a:t>Extended downtime</a:t>
          </a:r>
        </a:p>
      </dgm:t>
    </dgm:pt>
    <dgm:pt modelId="{B624CE3C-0679-4D7B-865A-B4B39B2056B4}" type="parTrans" cxnId="{18C00570-EECE-4331-A570-3741DF5C7F2B}">
      <dgm:prSet/>
      <dgm:spPr/>
      <dgm:t>
        <a:bodyPr/>
        <a:lstStyle/>
        <a:p>
          <a:endParaRPr lang="en-US"/>
        </a:p>
      </dgm:t>
    </dgm:pt>
    <dgm:pt modelId="{00C980A3-7649-487F-BDFB-7A505DFC47C5}" type="sibTrans" cxnId="{18C00570-EECE-4331-A570-3741DF5C7F2B}">
      <dgm:prSet/>
      <dgm:spPr/>
      <dgm:t>
        <a:bodyPr/>
        <a:lstStyle/>
        <a:p>
          <a:endParaRPr lang="en-US"/>
        </a:p>
      </dgm:t>
    </dgm:pt>
    <dgm:pt modelId="{157995FF-047B-402B-9EA0-7D46E47E3619}">
      <dgm:prSet/>
      <dgm:spPr/>
      <dgm:t>
        <a:bodyPr/>
        <a:lstStyle/>
        <a:p>
          <a:r>
            <a:rPr lang="en-US"/>
            <a:t>Fragile supply lines</a:t>
          </a:r>
        </a:p>
      </dgm:t>
    </dgm:pt>
    <dgm:pt modelId="{76992659-CAF0-436A-8201-456BC0FFC9A8}" type="parTrans" cxnId="{A1A7117F-98EE-4DC1-8BCA-590BB5CA2349}">
      <dgm:prSet/>
      <dgm:spPr/>
      <dgm:t>
        <a:bodyPr/>
        <a:lstStyle/>
        <a:p>
          <a:endParaRPr lang="en-US"/>
        </a:p>
      </dgm:t>
    </dgm:pt>
    <dgm:pt modelId="{F60A1EF7-21DE-4078-A5B1-806F5F64AAAF}" type="sibTrans" cxnId="{A1A7117F-98EE-4DC1-8BCA-590BB5CA2349}">
      <dgm:prSet/>
      <dgm:spPr/>
      <dgm:t>
        <a:bodyPr/>
        <a:lstStyle/>
        <a:p>
          <a:endParaRPr lang="en-US"/>
        </a:p>
      </dgm:t>
    </dgm:pt>
    <dgm:pt modelId="{22A0E418-BDCC-4D81-A924-680D78580CAA}">
      <dgm:prSet/>
      <dgm:spPr/>
      <dgm:t>
        <a:bodyPr/>
        <a:lstStyle/>
        <a:p>
          <a:r>
            <a:rPr lang="en-US"/>
            <a:t>Consider billing, ERP, other support systems</a:t>
          </a:r>
        </a:p>
      </dgm:t>
    </dgm:pt>
    <dgm:pt modelId="{F1FFA4A7-F154-4DDE-BDFA-EE7A22B16B8D}" type="parTrans" cxnId="{A236DB93-D0F9-4A4A-BFD5-6647A863037A}">
      <dgm:prSet/>
      <dgm:spPr/>
      <dgm:t>
        <a:bodyPr/>
        <a:lstStyle/>
        <a:p>
          <a:endParaRPr lang="en-US"/>
        </a:p>
      </dgm:t>
    </dgm:pt>
    <dgm:pt modelId="{4FD2B6CF-09AE-4385-8401-2AC28A53B21C}" type="sibTrans" cxnId="{A236DB93-D0F9-4A4A-BFD5-6647A863037A}">
      <dgm:prSet/>
      <dgm:spPr/>
      <dgm:t>
        <a:bodyPr/>
        <a:lstStyle/>
        <a:p>
          <a:endParaRPr lang="en-US"/>
        </a:p>
      </dgm:t>
    </dgm:pt>
    <dgm:pt modelId="{A53A3682-F15A-4162-8A8E-2EE6273554E7}">
      <dgm:prSet/>
      <dgm:spPr>
        <a:solidFill>
          <a:schemeClr val="accent4"/>
        </a:solidFill>
      </dgm:spPr>
      <dgm:t>
        <a:bodyPr/>
        <a:lstStyle/>
        <a:p>
          <a:r>
            <a:rPr lang="en-US"/>
            <a:t>Data Breach</a:t>
          </a:r>
        </a:p>
      </dgm:t>
    </dgm:pt>
    <dgm:pt modelId="{937B352E-E22D-40F7-8418-B5ECE3D27AD0}" type="parTrans" cxnId="{CA24C217-813A-43C0-98FD-1AF71E3BFDA0}">
      <dgm:prSet/>
      <dgm:spPr/>
      <dgm:t>
        <a:bodyPr/>
        <a:lstStyle/>
        <a:p>
          <a:endParaRPr lang="en-US"/>
        </a:p>
      </dgm:t>
    </dgm:pt>
    <dgm:pt modelId="{63C086BE-4781-49C6-913A-368ECAF09ECC}" type="sibTrans" cxnId="{CA24C217-813A-43C0-98FD-1AF71E3BFDA0}">
      <dgm:prSet/>
      <dgm:spPr/>
      <dgm:t>
        <a:bodyPr/>
        <a:lstStyle/>
        <a:p>
          <a:endParaRPr lang="en-US"/>
        </a:p>
      </dgm:t>
    </dgm:pt>
    <dgm:pt modelId="{984BDCC5-7D28-476E-922F-DFCB25B339EC}">
      <dgm:prSet/>
      <dgm:spPr/>
      <dgm:t>
        <a:bodyPr/>
        <a:lstStyle/>
        <a:p>
          <a:r>
            <a:rPr lang="en-US"/>
            <a:t>Regulatory fine vs. trial w/ jury (especially US)</a:t>
          </a:r>
        </a:p>
      </dgm:t>
    </dgm:pt>
    <dgm:pt modelId="{40A083E6-0018-492A-A7CB-673079DD0A26}" type="parTrans" cxnId="{239ED77C-25BA-49BF-9F17-C0DA001C5EC4}">
      <dgm:prSet/>
      <dgm:spPr/>
      <dgm:t>
        <a:bodyPr/>
        <a:lstStyle/>
        <a:p>
          <a:endParaRPr lang="en-US"/>
        </a:p>
      </dgm:t>
    </dgm:pt>
    <dgm:pt modelId="{DB9B3966-419A-451E-ACD9-A33DAF2DCAA4}" type="sibTrans" cxnId="{239ED77C-25BA-49BF-9F17-C0DA001C5EC4}">
      <dgm:prSet/>
      <dgm:spPr/>
      <dgm:t>
        <a:bodyPr/>
        <a:lstStyle/>
        <a:p>
          <a:endParaRPr lang="en-US"/>
        </a:p>
      </dgm:t>
    </dgm:pt>
    <dgm:pt modelId="{450326FF-5C21-48B3-BB57-6C22EF3EBDA4}">
      <dgm:prSet/>
      <dgm:spPr/>
      <dgm:t>
        <a:bodyPr/>
        <a:lstStyle/>
        <a:p>
          <a:r>
            <a:rPr lang="en-US"/>
            <a:t>Costs of notification, credit monitoring per person</a:t>
          </a:r>
        </a:p>
      </dgm:t>
    </dgm:pt>
    <dgm:pt modelId="{B337E6FA-BA98-4C12-8346-C0E9742153D0}" type="parTrans" cxnId="{55DBC7E7-41A3-4D72-BBDE-EF3A2AEACC38}">
      <dgm:prSet/>
      <dgm:spPr/>
      <dgm:t>
        <a:bodyPr/>
        <a:lstStyle/>
        <a:p>
          <a:endParaRPr lang="en-US"/>
        </a:p>
      </dgm:t>
    </dgm:pt>
    <dgm:pt modelId="{1FAF248F-6C4F-4416-9588-DCEC0835C1FE}" type="sibTrans" cxnId="{55DBC7E7-41A3-4D72-BBDE-EF3A2AEACC38}">
      <dgm:prSet/>
      <dgm:spPr/>
      <dgm:t>
        <a:bodyPr/>
        <a:lstStyle/>
        <a:p>
          <a:endParaRPr lang="en-US"/>
        </a:p>
      </dgm:t>
    </dgm:pt>
    <dgm:pt modelId="{DF8AAD01-F4FA-44A1-BC6B-DC352FBFFF77}">
      <dgm:prSet/>
      <dgm:spPr/>
      <dgm:t>
        <a:bodyPr/>
        <a:lstStyle/>
        <a:p>
          <a:r>
            <a:rPr lang="en-US"/>
            <a:t>Possible wrongful collection</a:t>
          </a:r>
        </a:p>
      </dgm:t>
    </dgm:pt>
    <dgm:pt modelId="{07FA91BA-39C1-4603-BEC1-5F51EC4647A4}" type="parTrans" cxnId="{DC080DAA-FBF3-4816-9D31-431F0BBB42E2}">
      <dgm:prSet/>
      <dgm:spPr/>
      <dgm:t>
        <a:bodyPr/>
        <a:lstStyle/>
        <a:p>
          <a:endParaRPr lang="en-US"/>
        </a:p>
      </dgm:t>
    </dgm:pt>
    <dgm:pt modelId="{EDE29B9E-BDCB-4E17-ACEB-4D2F6D6EB484}" type="sibTrans" cxnId="{DC080DAA-FBF3-4816-9D31-431F0BBB42E2}">
      <dgm:prSet/>
      <dgm:spPr/>
      <dgm:t>
        <a:bodyPr/>
        <a:lstStyle/>
        <a:p>
          <a:endParaRPr lang="en-US"/>
        </a:p>
      </dgm:t>
    </dgm:pt>
    <dgm:pt modelId="{BDB77829-F577-4522-A54F-8E35BBF4804D}" type="pres">
      <dgm:prSet presAssocID="{2861C85C-B8FB-4630-A0FD-E823D2DD10F6}" presName="Name0" presStyleCnt="0">
        <dgm:presLayoutVars>
          <dgm:dir/>
          <dgm:animLvl val="lvl"/>
          <dgm:resizeHandles val="exact"/>
        </dgm:presLayoutVars>
      </dgm:prSet>
      <dgm:spPr/>
    </dgm:pt>
    <dgm:pt modelId="{96EBE565-B1FD-4F6B-9A13-918D564709E5}" type="pres">
      <dgm:prSet presAssocID="{70EA51B2-B051-4AFA-9E39-4DDADCE3811F}" presName="linNode" presStyleCnt="0"/>
      <dgm:spPr/>
    </dgm:pt>
    <dgm:pt modelId="{8E4099FD-7830-4AF9-B034-79E143169E79}" type="pres">
      <dgm:prSet presAssocID="{70EA51B2-B051-4AFA-9E39-4DDADCE3811F}" presName="parentText" presStyleLbl="node1" presStyleIdx="0" presStyleCnt="2">
        <dgm:presLayoutVars>
          <dgm:chMax val="1"/>
          <dgm:bulletEnabled val="1"/>
        </dgm:presLayoutVars>
      </dgm:prSet>
      <dgm:spPr/>
    </dgm:pt>
    <dgm:pt modelId="{8A72BE61-A372-4533-A439-8A9EB973E343}" type="pres">
      <dgm:prSet presAssocID="{70EA51B2-B051-4AFA-9E39-4DDADCE3811F}" presName="descendantText" presStyleLbl="alignAccFollowNode1" presStyleIdx="0" presStyleCnt="2">
        <dgm:presLayoutVars>
          <dgm:bulletEnabled val="1"/>
        </dgm:presLayoutVars>
      </dgm:prSet>
      <dgm:spPr/>
    </dgm:pt>
    <dgm:pt modelId="{2F7F2AE8-A7FC-4FED-B9B5-635625190ED9}" type="pres">
      <dgm:prSet presAssocID="{DBAE7524-2CBA-429E-B2C4-A3D391139D30}" presName="sp" presStyleCnt="0"/>
      <dgm:spPr/>
    </dgm:pt>
    <dgm:pt modelId="{416D208A-93A1-4C82-AF74-C8D703C732FE}" type="pres">
      <dgm:prSet presAssocID="{A53A3682-F15A-4162-8A8E-2EE6273554E7}" presName="linNode" presStyleCnt="0"/>
      <dgm:spPr/>
    </dgm:pt>
    <dgm:pt modelId="{DFAA3234-E6D9-4BF0-AAF2-49FFBF3E68AF}" type="pres">
      <dgm:prSet presAssocID="{A53A3682-F15A-4162-8A8E-2EE6273554E7}" presName="parentText" presStyleLbl="node1" presStyleIdx="1" presStyleCnt="2">
        <dgm:presLayoutVars>
          <dgm:chMax val="1"/>
          <dgm:bulletEnabled val="1"/>
        </dgm:presLayoutVars>
      </dgm:prSet>
      <dgm:spPr/>
    </dgm:pt>
    <dgm:pt modelId="{1251D107-1053-4B72-A76C-8DE9E6BF3B08}" type="pres">
      <dgm:prSet presAssocID="{A53A3682-F15A-4162-8A8E-2EE6273554E7}" presName="descendantText" presStyleLbl="alignAccFollowNode1" presStyleIdx="1" presStyleCnt="2">
        <dgm:presLayoutVars>
          <dgm:bulletEnabled val="1"/>
        </dgm:presLayoutVars>
      </dgm:prSet>
      <dgm:spPr/>
    </dgm:pt>
  </dgm:ptLst>
  <dgm:cxnLst>
    <dgm:cxn modelId="{D59C4E0F-9C78-4AF0-97CF-48B6D944CC19}" srcId="{2861C85C-B8FB-4630-A0FD-E823D2DD10F6}" destId="{70EA51B2-B051-4AFA-9E39-4DDADCE3811F}" srcOrd="0" destOrd="0" parTransId="{541817C3-9959-4A89-B3B1-B17740D33504}" sibTransId="{DBAE7524-2CBA-429E-B2C4-A3D391139D30}"/>
    <dgm:cxn modelId="{CA24C217-813A-43C0-98FD-1AF71E3BFDA0}" srcId="{2861C85C-B8FB-4630-A0FD-E823D2DD10F6}" destId="{A53A3682-F15A-4162-8A8E-2EE6273554E7}" srcOrd="1" destOrd="0" parTransId="{937B352E-E22D-40F7-8418-B5ECE3D27AD0}" sibTransId="{63C086BE-4781-49C6-913A-368ECAF09ECC}"/>
    <dgm:cxn modelId="{1D03A534-5325-4504-98FE-7138D46F556E}" type="presOf" srcId="{2861C85C-B8FB-4630-A0FD-E823D2DD10F6}" destId="{BDB77829-F577-4522-A54F-8E35BBF4804D}" srcOrd="0" destOrd="0" presId="urn:microsoft.com/office/officeart/2005/8/layout/vList5"/>
    <dgm:cxn modelId="{E84FCF3A-BE9D-4487-954A-879A6512D059}" type="presOf" srcId="{984BDCC5-7D28-476E-922F-DFCB25B339EC}" destId="{1251D107-1053-4B72-A76C-8DE9E6BF3B08}" srcOrd="0" destOrd="0" presId="urn:microsoft.com/office/officeart/2005/8/layout/vList5"/>
    <dgm:cxn modelId="{18C00570-EECE-4331-A570-3741DF5C7F2B}" srcId="{70EA51B2-B051-4AFA-9E39-4DDADCE3811F}" destId="{3708BDDC-3587-4CFC-816B-9E9E66BB27D6}" srcOrd="0" destOrd="0" parTransId="{B624CE3C-0679-4D7B-865A-B4B39B2056B4}" sibTransId="{00C980A3-7649-487F-BDFB-7A505DFC47C5}"/>
    <dgm:cxn modelId="{239ED77C-25BA-49BF-9F17-C0DA001C5EC4}" srcId="{A53A3682-F15A-4162-8A8E-2EE6273554E7}" destId="{984BDCC5-7D28-476E-922F-DFCB25B339EC}" srcOrd="0" destOrd="0" parTransId="{40A083E6-0018-492A-A7CB-673079DD0A26}" sibTransId="{DB9B3966-419A-451E-ACD9-A33DAF2DCAA4}"/>
    <dgm:cxn modelId="{A1A7117F-98EE-4DC1-8BCA-590BB5CA2349}" srcId="{70EA51B2-B051-4AFA-9E39-4DDADCE3811F}" destId="{157995FF-047B-402B-9EA0-7D46E47E3619}" srcOrd="1" destOrd="0" parTransId="{76992659-CAF0-436A-8201-456BC0FFC9A8}" sibTransId="{F60A1EF7-21DE-4078-A5B1-806F5F64AAAF}"/>
    <dgm:cxn modelId="{4B3BCA8D-FCA6-42F8-8B9F-C880DAC1674D}" type="presOf" srcId="{DF8AAD01-F4FA-44A1-BC6B-DC352FBFFF77}" destId="{1251D107-1053-4B72-A76C-8DE9E6BF3B08}" srcOrd="0" destOrd="2" presId="urn:microsoft.com/office/officeart/2005/8/layout/vList5"/>
    <dgm:cxn modelId="{3B6AA791-69C0-4E3D-A02B-005DEABD53D8}" type="presOf" srcId="{450326FF-5C21-48B3-BB57-6C22EF3EBDA4}" destId="{1251D107-1053-4B72-A76C-8DE9E6BF3B08}" srcOrd="0" destOrd="1" presId="urn:microsoft.com/office/officeart/2005/8/layout/vList5"/>
    <dgm:cxn modelId="{A236DB93-D0F9-4A4A-BFD5-6647A863037A}" srcId="{70EA51B2-B051-4AFA-9E39-4DDADCE3811F}" destId="{22A0E418-BDCC-4D81-A924-680D78580CAA}" srcOrd="2" destOrd="0" parTransId="{F1FFA4A7-F154-4DDE-BDFA-EE7A22B16B8D}" sibTransId="{4FD2B6CF-09AE-4385-8401-2AC28A53B21C}"/>
    <dgm:cxn modelId="{6419CA9D-26B5-4668-8253-2F90E63388E6}" type="presOf" srcId="{70EA51B2-B051-4AFA-9E39-4DDADCE3811F}" destId="{8E4099FD-7830-4AF9-B034-79E143169E79}" srcOrd="0" destOrd="0" presId="urn:microsoft.com/office/officeart/2005/8/layout/vList5"/>
    <dgm:cxn modelId="{C1B21EA2-9EF3-442A-A674-92AAAA6E07A4}" type="presOf" srcId="{3708BDDC-3587-4CFC-816B-9E9E66BB27D6}" destId="{8A72BE61-A372-4533-A439-8A9EB973E343}" srcOrd="0" destOrd="0" presId="urn:microsoft.com/office/officeart/2005/8/layout/vList5"/>
    <dgm:cxn modelId="{DC080DAA-FBF3-4816-9D31-431F0BBB42E2}" srcId="{A53A3682-F15A-4162-8A8E-2EE6273554E7}" destId="{DF8AAD01-F4FA-44A1-BC6B-DC352FBFFF77}" srcOrd="2" destOrd="0" parTransId="{07FA91BA-39C1-4603-BEC1-5F51EC4647A4}" sibTransId="{EDE29B9E-BDCB-4E17-ACEB-4D2F6D6EB484}"/>
    <dgm:cxn modelId="{DDFF0CB4-56C5-4FBE-BE33-BC9627E2EF8F}" type="presOf" srcId="{A53A3682-F15A-4162-8A8E-2EE6273554E7}" destId="{DFAA3234-E6D9-4BF0-AAF2-49FFBF3E68AF}" srcOrd="0" destOrd="0" presId="urn:microsoft.com/office/officeart/2005/8/layout/vList5"/>
    <dgm:cxn modelId="{CE0710C8-1E6C-443A-8F98-83EA96A60425}" type="presOf" srcId="{157995FF-047B-402B-9EA0-7D46E47E3619}" destId="{8A72BE61-A372-4533-A439-8A9EB973E343}" srcOrd="0" destOrd="1" presId="urn:microsoft.com/office/officeart/2005/8/layout/vList5"/>
    <dgm:cxn modelId="{FA6645C9-1F1A-47DE-91B2-A794E7B131C0}" type="presOf" srcId="{22A0E418-BDCC-4D81-A924-680D78580CAA}" destId="{8A72BE61-A372-4533-A439-8A9EB973E343}" srcOrd="0" destOrd="2" presId="urn:microsoft.com/office/officeart/2005/8/layout/vList5"/>
    <dgm:cxn modelId="{55DBC7E7-41A3-4D72-BBDE-EF3A2AEACC38}" srcId="{A53A3682-F15A-4162-8A8E-2EE6273554E7}" destId="{450326FF-5C21-48B3-BB57-6C22EF3EBDA4}" srcOrd="1" destOrd="0" parTransId="{B337E6FA-BA98-4C12-8346-C0E9742153D0}" sibTransId="{1FAF248F-6C4F-4416-9588-DCEC0835C1FE}"/>
    <dgm:cxn modelId="{F2C4DED8-B36D-4FCA-B10D-4685D4AC7859}" type="presParOf" srcId="{BDB77829-F577-4522-A54F-8E35BBF4804D}" destId="{96EBE565-B1FD-4F6B-9A13-918D564709E5}" srcOrd="0" destOrd="0" presId="urn:microsoft.com/office/officeart/2005/8/layout/vList5"/>
    <dgm:cxn modelId="{BBF28D3E-AFD3-476F-B436-5433CB6AFC20}" type="presParOf" srcId="{96EBE565-B1FD-4F6B-9A13-918D564709E5}" destId="{8E4099FD-7830-4AF9-B034-79E143169E79}" srcOrd="0" destOrd="0" presId="urn:microsoft.com/office/officeart/2005/8/layout/vList5"/>
    <dgm:cxn modelId="{AE85E4BD-C491-471E-8DEE-233A0A8EAE07}" type="presParOf" srcId="{96EBE565-B1FD-4F6B-9A13-918D564709E5}" destId="{8A72BE61-A372-4533-A439-8A9EB973E343}" srcOrd="1" destOrd="0" presId="urn:microsoft.com/office/officeart/2005/8/layout/vList5"/>
    <dgm:cxn modelId="{2C4D8DA9-F28B-43F8-B5A6-096483513F51}" type="presParOf" srcId="{BDB77829-F577-4522-A54F-8E35BBF4804D}" destId="{2F7F2AE8-A7FC-4FED-B9B5-635625190ED9}" srcOrd="1" destOrd="0" presId="urn:microsoft.com/office/officeart/2005/8/layout/vList5"/>
    <dgm:cxn modelId="{53C50B48-F469-4E73-BD0F-4459772016C8}" type="presParOf" srcId="{BDB77829-F577-4522-A54F-8E35BBF4804D}" destId="{416D208A-93A1-4C82-AF74-C8D703C732FE}" srcOrd="2" destOrd="0" presId="urn:microsoft.com/office/officeart/2005/8/layout/vList5"/>
    <dgm:cxn modelId="{2E3B973E-5DF3-4064-98B2-2FDC55A6B311}" type="presParOf" srcId="{416D208A-93A1-4C82-AF74-C8D703C732FE}" destId="{DFAA3234-E6D9-4BF0-AAF2-49FFBF3E68AF}" srcOrd="0" destOrd="0" presId="urn:microsoft.com/office/officeart/2005/8/layout/vList5"/>
    <dgm:cxn modelId="{E65A72E5-E06C-414D-B652-BB6C6CDF43BB}" type="presParOf" srcId="{416D208A-93A1-4C82-AF74-C8D703C732FE}" destId="{1251D107-1053-4B72-A76C-8DE9E6BF3B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748A-C5FD-41E6-A8A0-4A6B7E323E19}">
      <dsp:nvSpPr>
        <dsp:cNvPr id="0" name=""/>
        <dsp:cNvSpPr/>
      </dsp:nvSpPr>
      <dsp:spPr>
        <a:xfrm>
          <a:off x="3437" y="1444554"/>
          <a:ext cx="2454681" cy="1558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047FAA-1ACF-46D7-AB7A-F31D1BF626A7}">
      <dsp:nvSpPr>
        <dsp:cNvPr id="0" name=""/>
        <dsp:cNvSpPr/>
      </dsp:nvSpPr>
      <dsp:spPr>
        <a:xfrm>
          <a:off x="276180" y="1703659"/>
          <a:ext cx="2454681" cy="155872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Risk Reduction</a:t>
          </a:r>
        </a:p>
      </dsp:txBody>
      <dsp:txXfrm>
        <a:off x="321833" y="1749312"/>
        <a:ext cx="2363375" cy="1467416"/>
      </dsp:txXfrm>
    </dsp:sp>
    <dsp:sp modelId="{82AAD225-3BA1-4D7A-92EA-D5A7F61AE949}">
      <dsp:nvSpPr>
        <dsp:cNvPr id="0" name=""/>
        <dsp:cNvSpPr/>
      </dsp:nvSpPr>
      <dsp:spPr>
        <a:xfrm>
          <a:off x="3003604" y="1444554"/>
          <a:ext cx="2454681" cy="1558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06EF62-B867-4F45-A6CB-0821128B7793}">
      <dsp:nvSpPr>
        <dsp:cNvPr id="0" name=""/>
        <dsp:cNvSpPr/>
      </dsp:nvSpPr>
      <dsp:spPr>
        <a:xfrm>
          <a:off x="3276346" y="1703659"/>
          <a:ext cx="2454681" cy="155872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Risk Avoidance</a:t>
          </a:r>
        </a:p>
      </dsp:txBody>
      <dsp:txXfrm>
        <a:off x="3321999" y="1749312"/>
        <a:ext cx="2363375" cy="1467416"/>
      </dsp:txXfrm>
    </dsp:sp>
    <dsp:sp modelId="{BB5FA345-1D7A-426C-8FBE-20DED35747F0}">
      <dsp:nvSpPr>
        <dsp:cNvPr id="0" name=""/>
        <dsp:cNvSpPr/>
      </dsp:nvSpPr>
      <dsp:spPr>
        <a:xfrm>
          <a:off x="6003771" y="1444554"/>
          <a:ext cx="2454681" cy="1558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6930C9D-3B23-425A-AC3E-AB9CB31D4B22}">
      <dsp:nvSpPr>
        <dsp:cNvPr id="0" name=""/>
        <dsp:cNvSpPr/>
      </dsp:nvSpPr>
      <dsp:spPr>
        <a:xfrm>
          <a:off x="6276513" y="1703659"/>
          <a:ext cx="2454681" cy="155872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Risk Acceptance</a:t>
          </a:r>
        </a:p>
      </dsp:txBody>
      <dsp:txXfrm>
        <a:off x="6322166" y="1749312"/>
        <a:ext cx="2363375" cy="1467416"/>
      </dsp:txXfrm>
    </dsp:sp>
    <dsp:sp modelId="{A7B3C5E4-D627-4798-B74C-D16B7B046D86}">
      <dsp:nvSpPr>
        <dsp:cNvPr id="0" name=""/>
        <dsp:cNvSpPr/>
      </dsp:nvSpPr>
      <dsp:spPr>
        <a:xfrm>
          <a:off x="9003937" y="1444554"/>
          <a:ext cx="2454681" cy="15587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B989592-4245-42B3-9E1E-692021547CAC}">
      <dsp:nvSpPr>
        <dsp:cNvPr id="0" name=""/>
        <dsp:cNvSpPr/>
      </dsp:nvSpPr>
      <dsp:spPr>
        <a:xfrm>
          <a:off x="9276680" y="1703659"/>
          <a:ext cx="2454681" cy="155872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Risk Transfer</a:t>
          </a:r>
        </a:p>
      </dsp:txBody>
      <dsp:txXfrm>
        <a:off x="9322333" y="1749312"/>
        <a:ext cx="2363375" cy="1467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BE2F7-5F34-4B27-A704-679BB721A978}">
      <dsp:nvSpPr>
        <dsp:cNvPr id="0" name=""/>
        <dsp:cNvSpPr/>
      </dsp:nvSpPr>
      <dsp:spPr>
        <a:xfrm>
          <a:off x="0" y="574"/>
          <a:ext cx="11734799" cy="13445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37C3C2-2446-49E5-8D64-C766B978357B}">
      <dsp:nvSpPr>
        <dsp:cNvPr id="0" name=""/>
        <dsp:cNvSpPr/>
      </dsp:nvSpPr>
      <dsp:spPr>
        <a:xfrm>
          <a:off x="406714" y="303089"/>
          <a:ext cx="739480" cy="7394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ED4452-E3F3-45FD-8695-36A74CD8C746}">
      <dsp:nvSpPr>
        <dsp:cNvPr id="0" name=""/>
        <dsp:cNvSpPr/>
      </dsp:nvSpPr>
      <dsp:spPr>
        <a:xfrm>
          <a:off x="1552909" y="574"/>
          <a:ext cx="10181890" cy="134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94" tIns="142294" rIns="142294" bIns="142294" numCol="1" spcCol="1270" anchor="ctr" anchorCtr="0">
          <a:noAutofit/>
        </a:bodyPr>
        <a:lstStyle/>
        <a:p>
          <a:pPr marL="0" lvl="0" indent="0" algn="l" defTabSz="1111250">
            <a:lnSpc>
              <a:spcPct val="100000"/>
            </a:lnSpc>
            <a:spcBef>
              <a:spcPct val="0"/>
            </a:spcBef>
            <a:spcAft>
              <a:spcPct val="35000"/>
            </a:spcAft>
            <a:buNone/>
          </a:pPr>
          <a:r>
            <a:rPr lang="en-US" sz="2500" i="0" kern="1200" dirty="0"/>
            <a:t>Transfer portion of potential financial consequences from one party to another</a:t>
          </a:r>
          <a:endParaRPr lang="en-US" sz="2500" kern="1200" dirty="0"/>
        </a:p>
      </dsp:txBody>
      <dsp:txXfrm>
        <a:off x="1552909" y="574"/>
        <a:ext cx="10181890" cy="1344510"/>
      </dsp:txXfrm>
    </dsp:sp>
    <dsp:sp modelId="{AFA9B473-F467-4F47-BFD6-2293606CB8D6}">
      <dsp:nvSpPr>
        <dsp:cNvPr id="0" name=""/>
        <dsp:cNvSpPr/>
      </dsp:nvSpPr>
      <dsp:spPr>
        <a:xfrm>
          <a:off x="0" y="1681213"/>
          <a:ext cx="11734799" cy="13445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5D522-E96D-4422-BBD1-1507A043D0FB}">
      <dsp:nvSpPr>
        <dsp:cNvPr id="0" name=""/>
        <dsp:cNvSpPr/>
      </dsp:nvSpPr>
      <dsp:spPr>
        <a:xfrm>
          <a:off x="406714" y="1983728"/>
          <a:ext cx="739480" cy="7394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856C6-55CA-4459-88C5-DE7191D8627F}">
      <dsp:nvSpPr>
        <dsp:cNvPr id="0" name=""/>
        <dsp:cNvSpPr/>
      </dsp:nvSpPr>
      <dsp:spPr>
        <a:xfrm>
          <a:off x="1552909" y="1681213"/>
          <a:ext cx="10181890" cy="134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94" tIns="142294" rIns="142294" bIns="142294" numCol="1" spcCol="1270" anchor="ctr" anchorCtr="0">
          <a:noAutofit/>
        </a:bodyPr>
        <a:lstStyle/>
        <a:p>
          <a:pPr marL="0" lvl="0" indent="0" algn="l" defTabSz="1111250">
            <a:lnSpc>
              <a:spcPct val="100000"/>
            </a:lnSpc>
            <a:spcBef>
              <a:spcPct val="0"/>
            </a:spcBef>
            <a:spcAft>
              <a:spcPct val="35000"/>
            </a:spcAft>
            <a:buNone/>
          </a:pPr>
          <a:r>
            <a:rPr lang="en-US" sz="2500" i="0" kern="1200"/>
            <a:t>Idea started with</a:t>
          </a:r>
          <a:r>
            <a:rPr lang="en-US" sz="2500" i="0" kern="1200" baseline="0"/>
            <a:t> “mutuals”</a:t>
          </a:r>
          <a:endParaRPr lang="en-US" sz="2500" kern="1200"/>
        </a:p>
      </dsp:txBody>
      <dsp:txXfrm>
        <a:off x="1552909" y="1681213"/>
        <a:ext cx="10181890" cy="1344510"/>
      </dsp:txXfrm>
    </dsp:sp>
    <dsp:sp modelId="{41E162ED-4E5C-4DE3-B392-20D7028BA892}">
      <dsp:nvSpPr>
        <dsp:cNvPr id="0" name=""/>
        <dsp:cNvSpPr/>
      </dsp:nvSpPr>
      <dsp:spPr>
        <a:xfrm>
          <a:off x="0" y="3361851"/>
          <a:ext cx="11734799" cy="13445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DECCC-A420-4752-B1BD-711A7F12896E}">
      <dsp:nvSpPr>
        <dsp:cNvPr id="0" name=""/>
        <dsp:cNvSpPr/>
      </dsp:nvSpPr>
      <dsp:spPr>
        <a:xfrm>
          <a:off x="406714" y="3664366"/>
          <a:ext cx="739480" cy="7394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EA895-4A8C-4E2D-BF64-86E0AFFD376E}">
      <dsp:nvSpPr>
        <dsp:cNvPr id="0" name=""/>
        <dsp:cNvSpPr/>
      </dsp:nvSpPr>
      <dsp:spPr>
        <a:xfrm>
          <a:off x="1552909" y="3361851"/>
          <a:ext cx="5280660" cy="134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94" tIns="142294" rIns="142294" bIns="142294" numCol="1" spcCol="1270" anchor="ctr" anchorCtr="0">
          <a:noAutofit/>
        </a:bodyPr>
        <a:lstStyle/>
        <a:p>
          <a:pPr marL="0" lvl="0" indent="0" algn="l" defTabSz="1111250">
            <a:lnSpc>
              <a:spcPct val="100000"/>
            </a:lnSpc>
            <a:spcBef>
              <a:spcPct val="0"/>
            </a:spcBef>
            <a:spcAft>
              <a:spcPct val="35000"/>
            </a:spcAft>
            <a:buNone/>
          </a:pPr>
          <a:r>
            <a:rPr lang="en-US" sz="2500" i="0" kern="1200" baseline="0"/>
            <a:t>Not related to idea of outsourcing risk when you outsource functions</a:t>
          </a:r>
          <a:endParaRPr lang="en-US" sz="2500" kern="1200"/>
        </a:p>
      </dsp:txBody>
      <dsp:txXfrm>
        <a:off x="1552909" y="3361851"/>
        <a:ext cx="5280660" cy="1344510"/>
      </dsp:txXfrm>
    </dsp:sp>
    <dsp:sp modelId="{A5F6B46A-B515-4058-91FC-59DCAB0C1617}">
      <dsp:nvSpPr>
        <dsp:cNvPr id="0" name=""/>
        <dsp:cNvSpPr/>
      </dsp:nvSpPr>
      <dsp:spPr>
        <a:xfrm>
          <a:off x="6833569" y="3361851"/>
          <a:ext cx="4901230" cy="1344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94" tIns="142294" rIns="142294" bIns="142294" numCol="1" spcCol="1270" anchor="ctr" anchorCtr="0">
          <a:noAutofit/>
        </a:bodyPr>
        <a:lstStyle/>
        <a:p>
          <a:pPr marL="0" lvl="0" indent="0" algn="l" defTabSz="800100">
            <a:lnSpc>
              <a:spcPct val="100000"/>
            </a:lnSpc>
            <a:spcBef>
              <a:spcPct val="0"/>
            </a:spcBef>
            <a:spcAft>
              <a:spcPct val="35000"/>
            </a:spcAft>
            <a:buNone/>
          </a:pPr>
          <a:r>
            <a:rPr lang="en-US" sz="1800" i="0" kern="1200"/>
            <a:t>Still obligated to ensure functioning correctly</a:t>
          </a:r>
          <a:endParaRPr lang="en-US" sz="1800" kern="1200"/>
        </a:p>
        <a:p>
          <a:pPr marL="0" lvl="0" indent="0" algn="l" defTabSz="800100">
            <a:lnSpc>
              <a:spcPct val="100000"/>
            </a:lnSpc>
            <a:spcBef>
              <a:spcPct val="0"/>
            </a:spcBef>
            <a:spcAft>
              <a:spcPct val="35000"/>
            </a:spcAft>
            <a:buNone/>
          </a:pPr>
          <a:r>
            <a:rPr lang="en-US" sz="1800" i="0" kern="1200"/>
            <a:t>Expertise may reduce risk, but risk inherently yours</a:t>
          </a:r>
          <a:endParaRPr lang="en-US" sz="1800" kern="1200"/>
        </a:p>
      </dsp:txBody>
      <dsp:txXfrm>
        <a:off x="6833569" y="3361851"/>
        <a:ext cx="4901230" cy="1344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DA2F-7EDE-4DB0-9997-2B256DEF21E3}">
      <dsp:nvSpPr>
        <dsp:cNvPr id="0" name=""/>
        <dsp:cNvSpPr/>
      </dsp:nvSpPr>
      <dsp:spPr>
        <a:xfrm>
          <a:off x="0" y="574"/>
          <a:ext cx="11734799" cy="13444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A09C3-47F1-4AF1-BB29-6E674E68B455}">
      <dsp:nvSpPr>
        <dsp:cNvPr id="0" name=""/>
        <dsp:cNvSpPr/>
      </dsp:nvSpPr>
      <dsp:spPr>
        <a:xfrm>
          <a:off x="406698" y="303077"/>
          <a:ext cx="739451" cy="7394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B6275-8A04-4AD1-A943-37E545EB7724}">
      <dsp:nvSpPr>
        <dsp:cNvPr id="0" name=""/>
        <dsp:cNvSpPr/>
      </dsp:nvSpPr>
      <dsp:spPr>
        <a:xfrm>
          <a:off x="1552848" y="574"/>
          <a:ext cx="5280660"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1111250">
            <a:lnSpc>
              <a:spcPct val="100000"/>
            </a:lnSpc>
            <a:spcBef>
              <a:spcPct val="0"/>
            </a:spcBef>
            <a:spcAft>
              <a:spcPct val="35000"/>
            </a:spcAft>
            <a:buNone/>
          </a:pPr>
          <a:r>
            <a:rPr lang="en-US" sz="2500" b="1" i="0" kern="1200" dirty="0"/>
            <a:t>Insurance customer</a:t>
          </a:r>
          <a:endParaRPr lang="en-US" sz="2500" kern="1200" dirty="0"/>
        </a:p>
      </dsp:txBody>
      <dsp:txXfrm>
        <a:off x="1552848" y="574"/>
        <a:ext cx="5280660" cy="1344457"/>
      </dsp:txXfrm>
    </dsp:sp>
    <dsp:sp modelId="{BA3E43D0-0FA7-461F-81B7-85F032A9B909}">
      <dsp:nvSpPr>
        <dsp:cNvPr id="0" name=""/>
        <dsp:cNvSpPr/>
      </dsp:nvSpPr>
      <dsp:spPr>
        <a:xfrm>
          <a:off x="6833508" y="574"/>
          <a:ext cx="4901291"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800100">
            <a:lnSpc>
              <a:spcPct val="100000"/>
            </a:lnSpc>
            <a:spcBef>
              <a:spcPct val="0"/>
            </a:spcBef>
            <a:spcAft>
              <a:spcPct val="35000"/>
            </a:spcAft>
            <a:buNone/>
          </a:pPr>
          <a:r>
            <a:rPr lang="en-US" sz="1800" kern="1200" dirty="0"/>
            <a:t>Usually CRO, CFO, GC</a:t>
          </a:r>
        </a:p>
        <a:p>
          <a:pPr marL="0" lvl="0" indent="0" algn="l" defTabSz="800100">
            <a:lnSpc>
              <a:spcPct val="100000"/>
            </a:lnSpc>
            <a:spcBef>
              <a:spcPct val="0"/>
            </a:spcBef>
            <a:spcAft>
              <a:spcPct val="35000"/>
            </a:spcAft>
            <a:buNone/>
          </a:pPr>
          <a:r>
            <a:rPr lang="en-US" sz="1800" kern="1200" dirty="0"/>
            <a:t>(not CISO)</a:t>
          </a:r>
        </a:p>
      </dsp:txBody>
      <dsp:txXfrm>
        <a:off x="6833508" y="574"/>
        <a:ext cx="4901291" cy="1344457"/>
      </dsp:txXfrm>
    </dsp:sp>
    <dsp:sp modelId="{6CE08473-F9EB-44EA-AAB6-87627EA542E5}">
      <dsp:nvSpPr>
        <dsp:cNvPr id="0" name=""/>
        <dsp:cNvSpPr/>
      </dsp:nvSpPr>
      <dsp:spPr>
        <a:xfrm>
          <a:off x="0" y="1681146"/>
          <a:ext cx="11734799" cy="13444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74ED1-E918-40D4-A068-CA78DDDFFF2A}">
      <dsp:nvSpPr>
        <dsp:cNvPr id="0" name=""/>
        <dsp:cNvSpPr/>
      </dsp:nvSpPr>
      <dsp:spPr>
        <a:xfrm>
          <a:off x="406698" y="1983649"/>
          <a:ext cx="739451" cy="7394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05364-CB7E-4395-AEB0-A2E10578398A}">
      <dsp:nvSpPr>
        <dsp:cNvPr id="0" name=""/>
        <dsp:cNvSpPr/>
      </dsp:nvSpPr>
      <dsp:spPr>
        <a:xfrm>
          <a:off x="1552848" y="1681146"/>
          <a:ext cx="5280660"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1111250">
            <a:lnSpc>
              <a:spcPct val="100000"/>
            </a:lnSpc>
            <a:spcBef>
              <a:spcPct val="0"/>
            </a:spcBef>
            <a:spcAft>
              <a:spcPct val="35000"/>
            </a:spcAft>
            <a:buNone/>
          </a:pPr>
          <a:r>
            <a:rPr lang="en-US" sz="2500" b="1" i="0" kern="1200" dirty="0"/>
            <a:t>Insurance broker</a:t>
          </a:r>
          <a:endParaRPr lang="en-US" sz="2500" kern="1200" dirty="0"/>
        </a:p>
      </dsp:txBody>
      <dsp:txXfrm>
        <a:off x="1552848" y="1681146"/>
        <a:ext cx="5280660" cy="1344457"/>
      </dsp:txXfrm>
    </dsp:sp>
    <dsp:sp modelId="{F28CCECE-58CD-459B-80F8-00EF62F42941}">
      <dsp:nvSpPr>
        <dsp:cNvPr id="0" name=""/>
        <dsp:cNvSpPr/>
      </dsp:nvSpPr>
      <dsp:spPr>
        <a:xfrm>
          <a:off x="6833508" y="1681146"/>
          <a:ext cx="4901291"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800100">
            <a:lnSpc>
              <a:spcPct val="100000"/>
            </a:lnSpc>
            <a:spcBef>
              <a:spcPct val="0"/>
            </a:spcBef>
            <a:spcAft>
              <a:spcPct val="35000"/>
            </a:spcAft>
            <a:buNone/>
          </a:pPr>
          <a:r>
            <a:rPr lang="en-US" sz="1800" kern="1200" dirty="0"/>
            <a:t>Connect customers to carriers</a:t>
          </a:r>
        </a:p>
        <a:p>
          <a:pPr marL="0" lvl="0" indent="0" algn="l" defTabSz="800100">
            <a:lnSpc>
              <a:spcPct val="100000"/>
            </a:lnSpc>
            <a:spcBef>
              <a:spcPct val="0"/>
            </a:spcBef>
            <a:spcAft>
              <a:spcPct val="35000"/>
            </a:spcAft>
            <a:buNone/>
          </a:pPr>
          <a:r>
            <a:rPr lang="en-US" sz="1800" kern="1200" dirty="0"/>
            <a:t>Advocate for customer</a:t>
          </a:r>
        </a:p>
      </dsp:txBody>
      <dsp:txXfrm>
        <a:off x="6833508" y="1681146"/>
        <a:ext cx="4901291" cy="1344457"/>
      </dsp:txXfrm>
    </dsp:sp>
    <dsp:sp modelId="{5EF2FF8D-AE90-47D6-9955-E9C34F31E2D0}">
      <dsp:nvSpPr>
        <dsp:cNvPr id="0" name=""/>
        <dsp:cNvSpPr/>
      </dsp:nvSpPr>
      <dsp:spPr>
        <a:xfrm>
          <a:off x="0" y="3361718"/>
          <a:ext cx="11734799" cy="13444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32E98-4CB0-4C06-84F7-66060D09A568}">
      <dsp:nvSpPr>
        <dsp:cNvPr id="0" name=""/>
        <dsp:cNvSpPr/>
      </dsp:nvSpPr>
      <dsp:spPr>
        <a:xfrm>
          <a:off x="406698" y="3664221"/>
          <a:ext cx="739451" cy="739451"/>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B0EE5-285B-4A93-ACE8-537F64F35585}">
      <dsp:nvSpPr>
        <dsp:cNvPr id="0" name=""/>
        <dsp:cNvSpPr/>
      </dsp:nvSpPr>
      <dsp:spPr>
        <a:xfrm>
          <a:off x="1552848" y="3361718"/>
          <a:ext cx="5280660"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1111250">
            <a:lnSpc>
              <a:spcPct val="100000"/>
            </a:lnSpc>
            <a:spcBef>
              <a:spcPct val="0"/>
            </a:spcBef>
            <a:spcAft>
              <a:spcPct val="35000"/>
            </a:spcAft>
            <a:buNone/>
          </a:pPr>
          <a:r>
            <a:rPr lang="en-US" sz="2500" b="1" i="0" kern="1200" dirty="0"/>
            <a:t>Insurance carrier(s)</a:t>
          </a:r>
          <a:endParaRPr lang="en-US" sz="2500" kern="1200" dirty="0"/>
        </a:p>
      </dsp:txBody>
      <dsp:txXfrm>
        <a:off x="1552848" y="3361718"/>
        <a:ext cx="5280660" cy="1344457"/>
      </dsp:txXfrm>
    </dsp:sp>
    <dsp:sp modelId="{3A155012-34DA-4A51-B253-C5E4CA5D04AE}">
      <dsp:nvSpPr>
        <dsp:cNvPr id="0" name=""/>
        <dsp:cNvSpPr/>
      </dsp:nvSpPr>
      <dsp:spPr>
        <a:xfrm>
          <a:off x="6833508" y="3361718"/>
          <a:ext cx="4901291" cy="134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8" tIns="142288" rIns="142288" bIns="142288" numCol="1" spcCol="1270" anchor="ctr" anchorCtr="0">
          <a:noAutofit/>
        </a:bodyPr>
        <a:lstStyle/>
        <a:p>
          <a:pPr marL="0" lvl="0" indent="0" algn="l" defTabSz="800100">
            <a:lnSpc>
              <a:spcPct val="100000"/>
            </a:lnSpc>
            <a:spcBef>
              <a:spcPct val="0"/>
            </a:spcBef>
            <a:spcAft>
              <a:spcPct val="35000"/>
            </a:spcAft>
            <a:buNone/>
          </a:pPr>
          <a:r>
            <a:rPr lang="en-US" sz="1800" kern="1200" dirty="0"/>
            <a:t>Underwriters</a:t>
          </a:r>
        </a:p>
        <a:p>
          <a:pPr marL="0" lvl="0" indent="0" algn="l" defTabSz="800100">
            <a:lnSpc>
              <a:spcPct val="100000"/>
            </a:lnSpc>
            <a:spcBef>
              <a:spcPct val="0"/>
            </a:spcBef>
            <a:spcAft>
              <a:spcPct val="35000"/>
            </a:spcAft>
            <a:buNone/>
          </a:pPr>
          <a:r>
            <a:rPr lang="en-US" sz="1800" kern="1200"/>
            <a:t>Risk engineers (that’s me!)</a:t>
          </a:r>
        </a:p>
      </dsp:txBody>
      <dsp:txXfrm>
        <a:off x="6833508" y="3361718"/>
        <a:ext cx="4901291" cy="1344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7801E-21C0-4431-B9FF-6096405AD9D9}">
      <dsp:nvSpPr>
        <dsp:cNvPr id="0" name=""/>
        <dsp:cNvSpPr/>
      </dsp:nvSpPr>
      <dsp:spPr>
        <a:xfrm>
          <a:off x="0" y="7396"/>
          <a:ext cx="4027326" cy="7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3</a:t>
          </a:r>
          <a:r>
            <a:rPr lang="en-US" sz="3100" kern="1200" baseline="30000" dirty="0">
              <a:solidFill>
                <a:schemeClr val="accent2"/>
              </a:solidFill>
            </a:rPr>
            <a:t>rd</a:t>
          </a:r>
          <a:r>
            <a:rPr lang="en-US" sz="3100" kern="1200" dirty="0">
              <a:solidFill>
                <a:schemeClr val="accent2"/>
              </a:solidFill>
            </a:rPr>
            <a:t> Excess (31-41M)</a:t>
          </a:r>
        </a:p>
      </dsp:txBody>
      <dsp:txXfrm>
        <a:off x="35411" y="42807"/>
        <a:ext cx="3956504" cy="654577"/>
      </dsp:txXfrm>
    </dsp:sp>
    <dsp:sp modelId="{580C1990-6CCA-4E09-8EA9-450298105A39}">
      <dsp:nvSpPr>
        <dsp:cNvPr id="0" name=""/>
        <dsp:cNvSpPr/>
      </dsp:nvSpPr>
      <dsp:spPr>
        <a:xfrm>
          <a:off x="0" y="822076"/>
          <a:ext cx="4027326" cy="7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2</a:t>
          </a:r>
          <a:r>
            <a:rPr lang="en-US" sz="3100" kern="1200" baseline="30000" dirty="0">
              <a:solidFill>
                <a:schemeClr val="accent2"/>
              </a:solidFill>
            </a:rPr>
            <a:t>nd</a:t>
          </a:r>
          <a:r>
            <a:rPr lang="en-US" sz="3100" kern="1200" dirty="0">
              <a:solidFill>
                <a:schemeClr val="accent2"/>
              </a:solidFill>
            </a:rPr>
            <a:t> Excess (21-31M)</a:t>
          </a:r>
        </a:p>
      </dsp:txBody>
      <dsp:txXfrm>
        <a:off x="35411" y="857487"/>
        <a:ext cx="3956504" cy="654577"/>
      </dsp:txXfrm>
    </dsp:sp>
    <dsp:sp modelId="{ECDF07B8-DA9E-4A9C-AF00-712EB21B8E1C}">
      <dsp:nvSpPr>
        <dsp:cNvPr id="0" name=""/>
        <dsp:cNvSpPr/>
      </dsp:nvSpPr>
      <dsp:spPr>
        <a:xfrm>
          <a:off x="0" y="1636756"/>
          <a:ext cx="4027326" cy="7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1</a:t>
          </a:r>
          <a:r>
            <a:rPr lang="en-US" sz="3100" kern="1200" baseline="30000" dirty="0">
              <a:solidFill>
                <a:schemeClr val="accent2"/>
              </a:solidFill>
            </a:rPr>
            <a:t>st</a:t>
          </a:r>
          <a:r>
            <a:rPr lang="en-US" sz="3100" kern="1200" dirty="0">
              <a:solidFill>
                <a:schemeClr val="accent2"/>
              </a:solidFill>
            </a:rPr>
            <a:t> Excess (11-21M)</a:t>
          </a:r>
        </a:p>
      </dsp:txBody>
      <dsp:txXfrm>
        <a:off x="35411" y="1672167"/>
        <a:ext cx="3956504" cy="654577"/>
      </dsp:txXfrm>
    </dsp:sp>
    <dsp:sp modelId="{8A3D64FF-979F-4BDE-BB10-ABF74C252267}">
      <dsp:nvSpPr>
        <dsp:cNvPr id="0" name=""/>
        <dsp:cNvSpPr/>
      </dsp:nvSpPr>
      <dsp:spPr>
        <a:xfrm>
          <a:off x="0" y="2451436"/>
          <a:ext cx="4027326" cy="7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accent2"/>
              </a:solidFill>
            </a:rPr>
            <a:t>Primary (1-11M)</a:t>
          </a:r>
        </a:p>
      </dsp:txBody>
      <dsp:txXfrm>
        <a:off x="35411" y="2486847"/>
        <a:ext cx="3956504" cy="654577"/>
      </dsp:txXfrm>
    </dsp:sp>
    <dsp:sp modelId="{5138C706-4B87-4060-98EF-6802C454B0DE}">
      <dsp:nvSpPr>
        <dsp:cNvPr id="0" name=""/>
        <dsp:cNvSpPr/>
      </dsp:nvSpPr>
      <dsp:spPr>
        <a:xfrm>
          <a:off x="0" y="3266116"/>
          <a:ext cx="4027326" cy="725399"/>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Retention (0-1M)</a:t>
          </a:r>
          <a:endParaRPr lang="en-US" sz="3100" kern="1200" dirty="0"/>
        </a:p>
      </dsp:txBody>
      <dsp:txXfrm>
        <a:off x="35411" y="3301527"/>
        <a:ext cx="3956504" cy="654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9360B-4D37-485C-BB9A-13B231ADB508}">
      <dsp:nvSpPr>
        <dsp:cNvPr id="0" name=""/>
        <dsp:cNvSpPr/>
      </dsp:nvSpPr>
      <dsp:spPr>
        <a:xfrm>
          <a:off x="2039" y="0"/>
          <a:ext cx="1223772" cy="1749000"/>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A4453-5BC7-4DBB-9707-D814EC756AB1}">
      <dsp:nvSpPr>
        <dsp:cNvPr id="0" name=""/>
        <dsp:cNvSpPr/>
      </dsp:nvSpPr>
      <dsp:spPr>
        <a:xfrm>
          <a:off x="1262524" y="0"/>
          <a:ext cx="2076704" cy="17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Less risk, premium, influence</a:t>
          </a:r>
        </a:p>
      </dsp:txBody>
      <dsp:txXfrm>
        <a:off x="1262524" y="0"/>
        <a:ext cx="2076704" cy="1749000"/>
      </dsp:txXfrm>
    </dsp:sp>
    <dsp:sp modelId="{3A94B2C0-A2C6-45F4-933B-FBEC66CD544B}">
      <dsp:nvSpPr>
        <dsp:cNvPr id="0" name=""/>
        <dsp:cNvSpPr/>
      </dsp:nvSpPr>
      <dsp:spPr>
        <a:xfrm>
          <a:off x="369171" y="1894750"/>
          <a:ext cx="1223772" cy="1749000"/>
        </a:xfrm>
        <a:prstGeom prst="downArrow">
          <a:avLst/>
        </a:prstGeom>
        <a:solidFill>
          <a:schemeClr val="accent3">
            <a:hueOff val="644733"/>
            <a:satOff val="28150"/>
            <a:lumOff val="-3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D90FF-F650-4C2D-93DF-9AABA5F36BEE}">
      <dsp:nvSpPr>
        <dsp:cNvPr id="0" name=""/>
        <dsp:cNvSpPr/>
      </dsp:nvSpPr>
      <dsp:spPr>
        <a:xfrm>
          <a:off x="1629656" y="1894750"/>
          <a:ext cx="2076704" cy="17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More risk, premium, influence</a:t>
          </a:r>
        </a:p>
      </dsp:txBody>
      <dsp:txXfrm>
        <a:off x="1629656" y="1894750"/>
        <a:ext cx="2076704" cy="17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A5B59-E660-4483-BB35-6C44336B5970}">
      <dsp:nvSpPr>
        <dsp:cNvPr id="0" name=""/>
        <dsp:cNvSpPr/>
      </dsp:nvSpPr>
      <dsp:spPr>
        <a:xfrm>
          <a:off x="1879684" y="76971"/>
          <a:ext cx="3694639" cy="3694639"/>
        </a:xfrm>
        <a:prstGeom prst="ellipse">
          <a:avLst/>
        </a:prstGeom>
        <a:solidFill>
          <a:schemeClr val="accent3">
            <a:alpha val="50000"/>
          </a:schemeClr>
        </a:solidFill>
        <a:ln w="19050" cap="flat" cmpd="sng" algn="ctr">
          <a:solidFill>
            <a:schemeClr val="tx2"/>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DM Sans" pitchFamily="2" charset="0"/>
            </a:rPr>
            <a:t>Correlation</a:t>
          </a:r>
        </a:p>
      </dsp:txBody>
      <dsp:txXfrm>
        <a:off x="2372302" y="723533"/>
        <a:ext cx="2709402" cy="1662587"/>
      </dsp:txXfrm>
    </dsp:sp>
    <dsp:sp modelId="{38089DA6-D85A-4ADE-9066-FA04FD81BE34}">
      <dsp:nvSpPr>
        <dsp:cNvPr id="0" name=""/>
        <dsp:cNvSpPr/>
      </dsp:nvSpPr>
      <dsp:spPr>
        <a:xfrm>
          <a:off x="3212833" y="2386121"/>
          <a:ext cx="3694639" cy="3694639"/>
        </a:xfrm>
        <a:prstGeom prst="ellipse">
          <a:avLst/>
        </a:prstGeom>
        <a:solidFill>
          <a:schemeClr val="accent4">
            <a:alpha val="50000"/>
          </a:schemeClr>
        </a:solidFill>
        <a:ln w="19050" cap="flat" cmpd="sng" algn="ctr">
          <a:solidFill>
            <a:schemeClr val="tx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DM Sans" pitchFamily="2" charset="0"/>
            </a:rPr>
            <a:t>Expert Opinion</a:t>
          </a:r>
        </a:p>
      </dsp:txBody>
      <dsp:txXfrm>
        <a:off x="4342777" y="3340569"/>
        <a:ext cx="2216783" cy="2032051"/>
      </dsp:txXfrm>
    </dsp:sp>
    <dsp:sp modelId="{F5C0ABF0-1040-4D99-8D7E-B994FDBD2B43}">
      <dsp:nvSpPr>
        <dsp:cNvPr id="0" name=""/>
        <dsp:cNvSpPr/>
      </dsp:nvSpPr>
      <dsp:spPr>
        <a:xfrm>
          <a:off x="546535" y="2386121"/>
          <a:ext cx="3694639" cy="3694639"/>
        </a:xfrm>
        <a:prstGeom prst="ellipse">
          <a:avLst/>
        </a:prstGeom>
        <a:solidFill>
          <a:schemeClr val="accent1">
            <a:alpha val="50000"/>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DM Sans" pitchFamily="2" charset="0"/>
            </a:rPr>
            <a:t>Causation</a:t>
          </a:r>
        </a:p>
      </dsp:txBody>
      <dsp:txXfrm>
        <a:off x="894447" y="3340569"/>
        <a:ext cx="2216783" cy="20320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70411-2E1F-4019-BFB4-03A365E0EA09}">
      <dsp:nvSpPr>
        <dsp:cNvPr id="0" name=""/>
        <dsp:cNvSpPr/>
      </dsp:nvSpPr>
      <dsp:spPr>
        <a:xfrm>
          <a:off x="0" y="1953"/>
          <a:ext cx="11734799" cy="990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E29C5-B036-4CF3-84BD-90868DF09E81}">
      <dsp:nvSpPr>
        <dsp:cNvPr id="0" name=""/>
        <dsp:cNvSpPr/>
      </dsp:nvSpPr>
      <dsp:spPr>
        <a:xfrm>
          <a:off x="299496" y="224719"/>
          <a:ext cx="544539" cy="5445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BAAE4-6600-4698-8521-E4112B707207}">
      <dsp:nvSpPr>
        <dsp:cNvPr id="0" name=""/>
        <dsp:cNvSpPr/>
      </dsp:nvSpPr>
      <dsp:spPr>
        <a:xfrm>
          <a:off x="1143533" y="1953"/>
          <a:ext cx="10591266" cy="99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83" tIns="104783" rIns="104783" bIns="104783" numCol="1" spcCol="1270" anchor="ctr" anchorCtr="0">
          <a:noAutofit/>
        </a:bodyPr>
        <a:lstStyle/>
        <a:p>
          <a:pPr marL="0" lvl="0" indent="0" algn="l" defTabSz="977900">
            <a:lnSpc>
              <a:spcPct val="90000"/>
            </a:lnSpc>
            <a:spcBef>
              <a:spcPct val="0"/>
            </a:spcBef>
            <a:spcAft>
              <a:spcPct val="35000"/>
            </a:spcAft>
            <a:buNone/>
          </a:pPr>
          <a:r>
            <a:rPr lang="en-US" sz="2200" kern="1200"/>
            <a:t>Root cause: read any of the major industry reports</a:t>
          </a:r>
        </a:p>
      </dsp:txBody>
      <dsp:txXfrm>
        <a:off x="1143533" y="1953"/>
        <a:ext cx="10591266" cy="990072"/>
      </dsp:txXfrm>
    </dsp:sp>
    <dsp:sp modelId="{80CF41DE-861C-479A-AD90-0D307BDEBE32}">
      <dsp:nvSpPr>
        <dsp:cNvPr id="0" name=""/>
        <dsp:cNvSpPr/>
      </dsp:nvSpPr>
      <dsp:spPr>
        <a:xfrm>
          <a:off x="0" y="1239544"/>
          <a:ext cx="11734799" cy="990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B40EA-97B7-4C27-A29B-57B2F981FD6C}">
      <dsp:nvSpPr>
        <dsp:cNvPr id="0" name=""/>
        <dsp:cNvSpPr/>
      </dsp:nvSpPr>
      <dsp:spPr>
        <a:xfrm>
          <a:off x="299496" y="1462310"/>
          <a:ext cx="544539" cy="5445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C1E414-D29D-4A5D-8CD6-C9A1DD5C8336}">
      <dsp:nvSpPr>
        <dsp:cNvPr id="0" name=""/>
        <dsp:cNvSpPr/>
      </dsp:nvSpPr>
      <dsp:spPr>
        <a:xfrm>
          <a:off x="1143533" y="1239544"/>
          <a:ext cx="10591266" cy="99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83" tIns="104783" rIns="104783" bIns="104783" numCol="1" spcCol="1270" anchor="ctr" anchorCtr="0">
          <a:noAutofit/>
        </a:bodyPr>
        <a:lstStyle/>
        <a:p>
          <a:pPr marL="0" lvl="0" indent="0" algn="l" defTabSz="977900">
            <a:lnSpc>
              <a:spcPct val="90000"/>
            </a:lnSpc>
            <a:spcBef>
              <a:spcPct val="0"/>
            </a:spcBef>
            <a:spcAft>
              <a:spcPct val="35000"/>
            </a:spcAft>
            <a:buNone/>
          </a:pPr>
          <a:r>
            <a:rPr lang="en-US" sz="2200" kern="1200"/>
            <a:t>Marsh self-assessment questionnaire: ability to apply critical vulnerabilities in less than 1 week</a:t>
          </a:r>
        </a:p>
      </dsp:txBody>
      <dsp:txXfrm>
        <a:off x="1143533" y="1239544"/>
        <a:ext cx="10591266" cy="990072"/>
      </dsp:txXfrm>
    </dsp:sp>
    <dsp:sp modelId="{F2E7030F-DBD5-4362-8D5D-E7FDC05A99FE}">
      <dsp:nvSpPr>
        <dsp:cNvPr id="0" name=""/>
        <dsp:cNvSpPr/>
      </dsp:nvSpPr>
      <dsp:spPr>
        <a:xfrm>
          <a:off x="0" y="2477134"/>
          <a:ext cx="11734799" cy="990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4779C-A62D-4900-B68A-0D0F00B5CF6B}">
      <dsp:nvSpPr>
        <dsp:cNvPr id="0" name=""/>
        <dsp:cNvSpPr/>
      </dsp:nvSpPr>
      <dsp:spPr>
        <a:xfrm>
          <a:off x="299496" y="2699900"/>
          <a:ext cx="544539" cy="5445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BBC5B-8191-4A79-862E-57ED82CB1FCF}">
      <dsp:nvSpPr>
        <dsp:cNvPr id="0" name=""/>
        <dsp:cNvSpPr/>
      </dsp:nvSpPr>
      <dsp:spPr>
        <a:xfrm>
          <a:off x="1143533" y="2477134"/>
          <a:ext cx="10591266" cy="99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83" tIns="104783" rIns="104783" bIns="104783" numCol="1" spcCol="1270" anchor="ctr" anchorCtr="0">
          <a:noAutofit/>
        </a:bodyPr>
        <a:lstStyle/>
        <a:p>
          <a:pPr marL="0" lvl="0" indent="0" algn="l" defTabSz="977900">
            <a:lnSpc>
              <a:spcPct val="90000"/>
            </a:lnSpc>
            <a:spcBef>
              <a:spcPct val="0"/>
            </a:spcBef>
            <a:spcAft>
              <a:spcPct val="35000"/>
            </a:spcAft>
            <a:buNone/>
          </a:pPr>
          <a:r>
            <a:rPr lang="en-US" sz="2200" kern="1200"/>
            <a:t>Firmographics count for a lot</a:t>
          </a:r>
        </a:p>
      </dsp:txBody>
      <dsp:txXfrm>
        <a:off x="1143533" y="2477134"/>
        <a:ext cx="10591266" cy="990072"/>
      </dsp:txXfrm>
    </dsp:sp>
    <dsp:sp modelId="{69CAE1BD-AA68-4952-B6F7-FEDD4BCFCC11}">
      <dsp:nvSpPr>
        <dsp:cNvPr id="0" name=""/>
        <dsp:cNvSpPr/>
      </dsp:nvSpPr>
      <dsp:spPr>
        <a:xfrm>
          <a:off x="0" y="3714725"/>
          <a:ext cx="11734799" cy="990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677FB-2975-4534-BD4B-A4D7E539C628}">
      <dsp:nvSpPr>
        <dsp:cNvPr id="0" name=""/>
        <dsp:cNvSpPr/>
      </dsp:nvSpPr>
      <dsp:spPr>
        <a:xfrm>
          <a:off x="299496" y="3937491"/>
          <a:ext cx="544539" cy="5445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907E1-F8D3-4238-98FA-C25CA50D9976}">
      <dsp:nvSpPr>
        <dsp:cNvPr id="0" name=""/>
        <dsp:cNvSpPr/>
      </dsp:nvSpPr>
      <dsp:spPr>
        <a:xfrm>
          <a:off x="1143533" y="3714725"/>
          <a:ext cx="10591266" cy="99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83" tIns="104783" rIns="104783" bIns="104783" numCol="1" spcCol="1270" anchor="ctr" anchorCtr="0">
          <a:noAutofit/>
        </a:bodyPr>
        <a:lstStyle/>
        <a:p>
          <a:pPr marL="0" lvl="0" indent="0" algn="l" defTabSz="977900">
            <a:lnSpc>
              <a:spcPct val="90000"/>
            </a:lnSpc>
            <a:spcBef>
              <a:spcPct val="0"/>
            </a:spcBef>
            <a:spcAft>
              <a:spcPct val="35000"/>
            </a:spcAft>
            <a:buNone/>
          </a:pPr>
          <a:r>
            <a:rPr lang="en-US" sz="2200" kern="1200"/>
            <a:t>Modeling based on outside-in scans (e.g., by Gallagher Re) tend to focus on correlation, not causation</a:t>
          </a:r>
        </a:p>
      </dsp:txBody>
      <dsp:txXfrm>
        <a:off x="1143533" y="3714725"/>
        <a:ext cx="10591266" cy="9900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BE61-A372-4533-A439-8A9EB973E343}">
      <dsp:nvSpPr>
        <dsp:cNvPr id="0" name=""/>
        <dsp:cNvSpPr/>
      </dsp:nvSpPr>
      <dsp:spPr>
        <a:xfrm rot="5400000">
          <a:off x="7055309" y="-2601760"/>
          <a:ext cx="1843254" cy="75077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Extended downtime</a:t>
          </a:r>
        </a:p>
        <a:p>
          <a:pPr marL="228600" lvl="1" indent="-228600" algn="l" defTabSz="1200150">
            <a:lnSpc>
              <a:spcPct val="90000"/>
            </a:lnSpc>
            <a:spcBef>
              <a:spcPct val="0"/>
            </a:spcBef>
            <a:spcAft>
              <a:spcPct val="15000"/>
            </a:spcAft>
            <a:buChar char="•"/>
          </a:pPr>
          <a:r>
            <a:rPr lang="en-US" sz="2700" kern="1200"/>
            <a:t>Fragile supply lines</a:t>
          </a:r>
        </a:p>
        <a:p>
          <a:pPr marL="228600" lvl="1" indent="-228600" algn="l" defTabSz="1200150">
            <a:lnSpc>
              <a:spcPct val="90000"/>
            </a:lnSpc>
            <a:spcBef>
              <a:spcPct val="0"/>
            </a:spcBef>
            <a:spcAft>
              <a:spcPct val="15000"/>
            </a:spcAft>
            <a:buChar char="•"/>
          </a:pPr>
          <a:r>
            <a:rPr lang="en-US" sz="2700" kern="1200"/>
            <a:t>Consider billing, ERP, other support systems</a:t>
          </a:r>
        </a:p>
      </dsp:txBody>
      <dsp:txXfrm rot="-5400000">
        <a:off x="4223084" y="320445"/>
        <a:ext cx="7417724" cy="1663294"/>
      </dsp:txXfrm>
    </dsp:sp>
    <dsp:sp modelId="{8E4099FD-7830-4AF9-B034-79E143169E79}">
      <dsp:nvSpPr>
        <dsp:cNvPr id="0" name=""/>
        <dsp:cNvSpPr/>
      </dsp:nvSpPr>
      <dsp:spPr>
        <a:xfrm>
          <a:off x="0" y="57"/>
          <a:ext cx="4223084" cy="2304068"/>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Business Interruption</a:t>
          </a:r>
        </a:p>
      </dsp:txBody>
      <dsp:txXfrm>
        <a:off x="112475" y="112532"/>
        <a:ext cx="3998134" cy="2079118"/>
      </dsp:txXfrm>
    </dsp:sp>
    <dsp:sp modelId="{1251D107-1053-4B72-A76C-8DE9E6BF3B08}">
      <dsp:nvSpPr>
        <dsp:cNvPr id="0" name=""/>
        <dsp:cNvSpPr/>
      </dsp:nvSpPr>
      <dsp:spPr>
        <a:xfrm rot="5400000">
          <a:off x="7055309" y="-182489"/>
          <a:ext cx="1843254" cy="75077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Regulatory fine vs. trial w/ jury (especially US)</a:t>
          </a:r>
        </a:p>
        <a:p>
          <a:pPr marL="228600" lvl="1" indent="-228600" algn="l" defTabSz="1200150">
            <a:lnSpc>
              <a:spcPct val="90000"/>
            </a:lnSpc>
            <a:spcBef>
              <a:spcPct val="0"/>
            </a:spcBef>
            <a:spcAft>
              <a:spcPct val="15000"/>
            </a:spcAft>
            <a:buChar char="•"/>
          </a:pPr>
          <a:r>
            <a:rPr lang="en-US" sz="2700" kern="1200"/>
            <a:t>Costs of notification, credit monitoring per person</a:t>
          </a:r>
        </a:p>
        <a:p>
          <a:pPr marL="228600" lvl="1" indent="-228600" algn="l" defTabSz="1200150">
            <a:lnSpc>
              <a:spcPct val="90000"/>
            </a:lnSpc>
            <a:spcBef>
              <a:spcPct val="0"/>
            </a:spcBef>
            <a:spcAft>
              <a:spcPct val="15000"/>
            </a:spcAft>
            <a:buChar char="•"/>
          </a:pPr>
          <a:r>
            <a:rPr lang="en-US" sz="2700" kern="1200"/>
            <a:t>Possible wrongful collection</a:t>
          </a:r>
        </a:p>
      </dsp:txBody>
      <dsp:txXfrm rot="-5400000">
        <a:off x="4223084" y="2739716"/>
        <a:ext cx="7417724" cy="1663294"/>
      </dsp:txXfrm>
    </dsp:sp>
    <dsp:sp modelId="{DFAA3234-E6D9-4BF0-AAF2-49FFBF3E68AF}">
      <dsp:nvSpPr>
        <dsp:cNvPr id="0" name=""/>
        <dsp:cNvSpPr/>
      </dsp:nvSpPr>
      <dsp:spPr>
        <a:xfrm>
          <a:off x="0" y="2419329"/>
          <a:ext cx="4223084" cy="2304068"/>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a:t>Data Breach</a:t>
          </a:r>
        </a:p>
      </dsp:txBody>
      <dsp:txXfrm>
        <a:off x="112475" y="2531804"/>
        <a:ext cx="3998134" cy="20791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D401-70D3-4469-BF2E-E477DE9D2DFB}"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A3FEB-FB32-4CDE-91D0-61F58BFAF7EF}" type="slidenum">
              <a:rPr lang="en-US" smtClean="0"/>
              <a:t>‹#›</a:t>
            </a:fld>
            <a:endParaRPr lang="en-US"/>
          </a:p>
        </p:txBody>
      </p:sp>
    </p:spTree>
    <p:extLst>
      <p:ext uri="{BB962C8B-B14F-4D97-AF65-F5344CB8AC3E}">
        <p14:creationId xmlns:p14="http://schemas.microsoft.com/office/powerpoint/2010/main" val="382144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effectLst/>
                <a:latin typeface="PMingLiU" panose="02020500000000000000" pitchFamily="18" charset="-120"/>
                <a:ea typeface="PMingLiU" panose="02020500000000000000" pitchFamily="18" charset="-120"/>
                <a:cs typeface="PMingLiU" panose="02020500000000000000" pitchFamily="18" charset="-120"/>
              </a:rPr>
              <a:t>Enter the Liberty Lenses: </a:t>
            </a:r>
            <a:r>
              <a:rPr lang="en-US" sz="1200" dirty="0"/>
              <a:t>Current state of the art is to model on </a:t>
            </a:r>
            <a:r>
              <a:rPr lang="en-US" sz="1200" b="1" dirty="0"/>
              <a:t>firmographics</a:t>
            </a:r>
          </a:p>
          <a:p>
            <a:pPr marL="171450" indent="-171450">
              <a:buFont typeface="Arial" panose="020B0604020202020204" pitchFamily="34" charset="0"/>
              <a:buChar char="•"/>
            </a:pPr>
            <a:r>
              <a:rPr lang="en-US" sz="1200" dirty="0"/>
              <a:t>And external </a:t>
            </a:r>
            <a:r>
              <a:rPr lang="en-US" sz="1200" b="1" dirty="0"/>
              <a:t>technographic</a:t>
            </a:r>
            <a:r>
              <a:rPr lang="en-US" sz="1200" dirty="0"/>
              <a:t> scans of a company</a:t>
            </a:r>
          </a:p>
          <a:p>
            <a:pPr marL="171450" indent="-171450">
              <a:buFont typeface="Arial" panose="020B0604020202020204" pitchFamily="34" charset="0"/>
              <a:buChar char="•"/>
            </a:pPr>
            <a:r>
              <a:rPr lang="en-US" sz="1200" dirty="0"/>
              <a:t>We think there’s opportunities to improve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Our approach at </a:t>
            </a:r>
            <a:r>
              <a:rPr lang="en-US" sz="1200" b="1" dirty="0"/>
              <a:t>Liberty Mutual</a:t>
            </a:r>
            <a:r>
              <a:rPr lang="en-US" sz="1200" dirty="0"/>
              <a:t>:</a:t>
            </a:r>
          </a:p>
          <a:p>
            <a:pPr marL="171450" indent="-171450">
              <a:buFont typeface="Arial" panose="020B0604020202020204" pitchFamily="34" charset="0"/>
              <a:buChar char="•"/>
            </a:pPr>
            <a:r>
              <a:rPr lang="en-US" sz="1200" dirty="0"/>
              <a:t>Handles </a:t>
            </a:r>
            <a:r>
              <a:rPr lang="en-US" sz="1200" b="1" dirty="0"/>
              <a:t>complexity</a:t>
            </a:r>
            <a:r>
              <a:rPr lang="en-US" sz="1200" dirty="0"/>
              <a:t> well</a:t>
            </a:r>
          </a:p>
          <a:p>
            <a:pPr marL="171450" indent="-171450">
              <a:buFont typeface="Arial" panose="020B0604020202020204" pitchFamily="34" charset="0"/>
              <a:buChar char="•"/>
            </a:pPr>
            <a:r>
              <a:rPr lang="en-US" sz="1200" dirty="0"/>
              <a:t>Handles </a:t>
            </a:r>
            <a:r>
              <a:rPr lang="en-US" sz="1200" b="1" dirty="0"/>
              <a:t>uncertainty</a:t>
            </a:r>
          </a:p>
          <a:p>
            <a:pPr marL="171450" indent="-171450">
              <a:buFont typeface="Arial" panose="020B0604020202020204" pitchFamily="34" charset="0"/>
              <a:buChar char="•"/>
            </a:pPr>
            <a:r>
              <a:rPr lang="en-US" sz="1200" dirty="0"/>
              <a:t>Handles </a:t>
            </a:r>
            <a:r>
              <a:rPr lang="en-US" sz="1200" b="1" dirty="0"/>
              <a:t>inconsistency</a:t>
            </a:r>
          </a:p>
          <a:p>
            <a:pPr marL="171450" indent="-171450">
              <a:buFont typeface="Arial" panose="020B0604020202020204" pitchFamily="34" charset="0"/>
              <a:buChar char="•"/>
            </a:pPr>
            <a:r>
              <a:rPr lang="en-US" sz="1200" dirty="0"/>
              <a:t>Works with any </a:t>
            </a:r>
            <a:r>
              <a:rPr lang="en-US" sz="1200" b="1" dirty="0"/>
              <a:t>data</a:t>
            </a:r>
          </a:p>
          <a:p>
            <a:pPr marL="171450" lvl="0" indent="-171450">
              <a:buFont typeface="Arial" panose="020B0604020202020204" pitchFamily="34" charset="0"/>
              <a:buChar char="•"/>
            </a:pPr>
            <a:r>
              <a:rPr lang="en-US" sz="1200" b="1" dirty="0"/>
              <a:t>Informed</a:t>
            </a:r>
            <a:r>
              <a:rPr lang="en-US" sz="1200" dirty="0"/>
              <a:t> by </a:t>
            </a:r>
            <a:r>
              <a:rPr lang="en-US" sz="1200" b="1" dirty="0"/>
              <a:t>data</a:t>
            </a:r>
          </a:p>
          <a:p>
            <a:pPr marL="171450" lvl="0" indent="-171450">
              <a:buFont typeface="Arial" panose="020B0604020202020204" pitchFamily="34" charset="0"/>
              <a:buChar char="•"/>
            </a:pPr>
            <a:r>
              <a:rPr lang="en-US" sz="1200" b="1" dirty="0"/>
              <a:t>Shaped</a:t>
            </a:r>
            <a:r>
              <a:rPr lang="en-US" sz="1200" dirty="0"/>
              <a:t> by </a:t>
            </a:r>
            <a:r>
              <a:rPr lang="en-US" sz="1200" b="1" dirty="0"/>
              <a:t>experience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makes it perfect for large organizations</a:t>
            </a:r>
          </a:p>
          <a:p>
            <a:pPr marL="171450" indent="-171450">
              <a:buFont typeface="Arial" panose="020B0604020202020204" pitchFamily="34" charset="0"/>
              <a:buChar char="•"/>
            </a:pPr>
            <a:r>
              <a:rPr lang="en-US" sz="1200" dirty="0"/>
              <a:t>Though it scales down to small</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These are the five lenses through which we see cyber risk</a:t>
            </a:r>
          </a:p>
          <a:p>
            <a:pPr marL="285750" marR="0" lvl="0" indent="-285750">
              <a:spcBef>
                <a:spcPts val="0"/>
              </a:spcBef>
              <a:spcAft>
                <a:spcPts val="0"/>
              </a:spcAft>
              <a:buSzPts val="1000"/>
              <a:buFont typeface="Arial" panose="020B0604020202020204" pitchFamily="34" charset="0"/>
              <a:buChar char="•"/>
              <a:tabLst>
                <a:tab pos="457200" algn="l"/>
              </a:tabLst>
            </a:pPr>
            <a:endParaRPr lang="en-US" sz="1200" dirty="0">
              <a:effectLst/>
              <a:latin typeface="PMingLiU" panose="02020500000000000000" pitchFamily="18" charset="-120"/>
              <a:ea typeface="PMingLiU" panose="02020500000000000000" pitchFamily="18" charset="-120"/>
              <a:cs typeface="PMingLiU" panose="02020500000000000000" pitchFamily="18" charset="-120"/>
            </a:endParaRPr>
          </a:p>
          <a:p>
            <a:endParaRPr lang="en-US" dirty="0"/>
          </a:p>
        </p:txBody>
      </p:sp>
      <p:sp>
        <p:nvSpPr>
          <p:cNvPr id="4" name="Slide Number Placeholder 3"/>
          <p:cNvSpPr>
            <a:spLocks noGrp="1"/>
          </p:cNvSpPr>
          <p:nvPr>
            <p:ph type="sldNum" sz="quarter" idx="5"/>
          </p:nvPr>
        </p:nvSpPr>
        <p:spPr/>
        <p:txBody>
          <a:bodyPr/>
          <a:lstStyle/>
          <a:p>
            <a:fld id="{736D64D0-2C69-4527-83D1-E8DFDFF7AD08}" type="slidenum">
              <a:rPr lang="en-US" smtClean="0"/>
              <a:t>23</a:t>
            </a:fld>
            <a:endParaRPr lang="en-US"/>
          </a:p>
        </p:txBody>
      </p:sp>
    </p:spTree>
    <p:extLst>
      <p:ext uri="{BB962C8B-B14F-4D97-AF65-F5344CB8AC3E}">
        <p14:creationId xmlns:p14="http://schemas.microsoft.com/office/powerpoint/2010/main" val="4225317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49255" y="6272429"/>
            <a:ext cx="11402568" cy="467951"/>
          </a:xfrm>
          <a:prstGeom prst="rect">
            <a:avLst/>
          </a:prstGeom>
        </p:spPr>
      </p:pic>
      <p:sp>
        <p:nvSpPr>
          <p:cNvPr id="2" name="Title 1"/>
          <p:cNvSpPr>
            <a:spLocks noGrp="1"/>
          </p:cNvSpPr>
          <p:nvPr>
            <p:ph type="ctrTitle"/>
          </p:nvPr>
        </p:nvSpPr>
        <p:spPr>
          <a:xfrm>
            <a:off x="541211" y="1722473"/>
            <a:ext cx="11036990" cy="1594883"/>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41211" y="3405449"/>
            <a:ext cx="11036991" cy="397661"/>
          </a:xfrm>
        </p:spPr>
        <p:txBody>
          <a:bodyPr anchor="t">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541211" y="3927379"/>
            <a:ext cx="11036990" cy="409408"/>
          </a:xfrm>
        </p:spPr>
        <p:txBody>
          <a:bodyPr anchor="ctr">
            <a:noAutofit/>
          </a:bodyPr>
          <a:lstStyle>
            <a:lvl1pPr marL="0" indent="0">
              <a:buNone/>
              <a:defRPr sz="1800"/>
            </a:lvl1pPr>
          </a:lstStyle>
          <a:p>
            <a:pPr lvl="0"/>
            <a:r>
              <a:rPr lang="en-US"/>
              <a:t>Click to edit Master text styles</a:t>
            </a:r>
          </a:p>
        </p:txBody>
      </p:sp>
      <p:sp>
        <p:nvSpPr>
          <p:cNvPr id="31" name="Text Placeholder 19"/>
          <p:cNvSpPr txBox="1">
            <a:spLocks/>
          </p:cNvSpPr>
          <p:nvPr/>
        </p:nvSpPr>
        <p:spPr>
          <a:xfrm>
            <a:off x="180220" y="631420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solidFill>
                  <a:srgbClr val="1A1446"/>
                </a:solidFill>
              </a:rPr>
              <a:t>Business Group or Department </a:t>
            </a:r>
          </a:p>
        </p:txBody>
      </p:sp>
      <p:grpSp>
        <p:nvGrpSpPr>
          <p:cNvPr id="12" name="Group 11">
            <a:extLst>
              <a:ext uri="{FF2B5EF4-FFF2-40B4-BE49-F238E27FC236}">
                <a16:creationId xmlns:a16="http://schemas.microsoft.com/office/drawing/2014/main" id="{D72C5812-C15A-428F-AB7A-9E4F62924C10}"/>
              </a:ext>
            </a:extLst>
          </p:cNvPr>
          <p:cNvGrpSpPr/>
          <p:nvPr/>
        </p:nvGrpSpPr>
        <p:grpSpPr>
          <a:xfrm>
            <a:off x="11595615" y="6272479"/>
            <a:ext cx="461773" cy="469521"/>
            <a:chOff x="11613545" y="6272479"/>
            <a:chExt cx="461773" cy="469521"/>
          </a:xfrm>
        </p:grpSpPr>
        <p:pic>
          <p:nvPicPr>
            <p:cNvPr id="13" name="Picture 12">
              <a:extLst>
                <a:ext uri="{FF2B5EF4-FFF2-40B4-BE49-F238E27FC236}">
                  <a16:creationId xmlns:a16="http://schemas.microsoft.com/office/drawing/2014/main" id="{686B8CD5-A813-403D-B3CF-D48D9D599C09}"/>
                </a:ext>
              </a:extLst>
            </p:cNvPr>
            <p:cNvPicPr>
              <a:picLocks noChangeAspect="1"/>
            </p:cNvPicPr>
            <p:nvPr userDrawn="1"/>
          </p:nvPicPr>
          <p:blipFill>
            <a:blip r:embed="rId2"/>
            <a:stretch>
              <a:fillRect/>
            </a:stretch>
          </p:blipFill>
          <p:spPr>
            <a:xfrm>
              <a:off x="11613545" y="6272479"/>
              <a:ext cx="461773" cy="469521"/>
            </a:xfrm>
            <a:prstGeom prst="rect">
              <a:avLst/>
            </a:prstGeom>
          </p:spPr>
        </p:pic>
        <p:pic>
          <p:nvPicPr>
            <p:cNvPr id="14" name="Picture 13">
              <a:extLst>
                <a:ext uri="{FF2B5EF4-FFF2-40B4-BE49-F238E27FC236}">
                  <a16:creationId xmlns:a16="http://schemas.microsoft.com/office/drawing/2014/main" id="{44DD94C4-96CC-42B8-B318-6685880B8FA2}"/>
                </a:ext>
              </a:extLst>
            </p:cNvPr>
            <p:cNvPicPr>
              <a:picLocks noChangeAspect="1"/>
            </p:cNvPicPr>
            <p:nvPr userDrawn="1"/>
          </p:nvPicPr>
          <p:blipFill rotWithShape="1">
            <a:blip r:embed="rId3"/>
            <a:srcRect b="2491"/>
            <a:stretch/>
          </p:blipFill>
          <p:spPr>
            <a:xfrm>
              <a:off x="11718819" y="6325130"/>
              <a:ext cx="277918" cy="363309"/>
            </a:xfrm>
            <a:prstGeom prst="rect">
              <a:avLst/>
            </a:prstGeom>
          </p:spPr>
        </p:pic>
      </p:grpSp>
      <p:grpSp>
        <p:nvGrpSpPr>
          <p:cNvPr id="11" name="Group 10"/>
          <p:cNvGrpSpPr/>
          <p:nvPr/>
        </p:nvGrpSpPr>
        <p:grpSpPr bwMode="gray">
          <a:xfrm>
            <a:off x="423972" y="435999"/>
            <a:ext cx="2800493" cy="728507"/>
            <a:chOff x="3387726" y="2736850"/>
            <a:chExt cx="5411788" cy="1384300"/>
          </a:xfrm>
        </p:grpSpPr>
        <p:sp>
          <p:nvSpPr>
            <p:cNvPr id="15"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603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ECD8FDD-0FBE-43A4-853B-7FC135CF9025}" type="datetimeFigureOut">
              <a:rPr lang="en-US" smtClean="0"/>
              <a:t>4/23/2026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748C3F3-314F-4B8E-97A6-12A8BE7917D2}" type="slidenum">
              <a:rPr lang="en-US" smtClean="0"/>
              <a:t>‹#›</a:t>
            </a:fld>
            <a:endParaRPr lang="en-US"/>
          </a:p>
        </p:txBody>
      </p:sp>
    </p:spTree>
    <p:extLst>
      <p:ext uri="{BB962C8B-B14F-4D97-AF65-F5344CB8AC3E}">
        <p14:creationId xmlns:p14="http://schemas.microsoft.com/office/powerpoint/2010/main" val="298561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D8FDD-0FBE-43A4-853B-7FC135CF9025}"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8C3F3-314F-4B8E-97A6-12A8BE7917D2}" type="slidenum">
              <a:rPr lang="en-US" smtClean="0"/>
              <a:t>‹#›</a:t>
            </a:fld>
            <a:endParaRPr lang="en-US"/>
          </a:p>
        </p:txBody>
      </p:sp>
    </p:spTree>
    <p:extLst>
      <p:ext uri="{BB962C8B-B14F-4D97-AF65-F5344CB8AC3E}">
        <p14:creationId xmlns:p14="http://schemas.microsoft.com/office/powerpoint/2010/main" val="350828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088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587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B16-91F9-4682-BCA6-1268F1CF245C}"/>
              </a:ext>
            </a:extLst>
          </p:cNvPr>
          <p:cNvSpPr>
            <a:spLocks noGrp="1"/>
          </p:cNvSpPr>
          <p:nvPr>
            <p:ph type="title"/>
          </p:nvPr>
        </p:nvSpPr>
        <p:spPr>
          <a:xfrm>
            <a:off x="240631" y="376518"/>
            <a:ext cx="11730789" cy="5681734"/>
          </a:xfrm>
        </p:spPr>
        <p:txBody>
          <a:bodyPr>
            <a:normAutofit/>
          </a:bodyPr>
          <a:lstStyle>
            <a:lvl1pPr>
              <a:defRPr sz="5400">
                <a:solidFill>
                  <a:srgbClr val="1A144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BED7689C-0806-49CA-ADB1-91D43C05DE55}"/>
              </a:ext>
            </a:extLst>
          </p:cNvPr>
          <p:cNvGrpSpPr/>
          <p:nvPr/>
        </p:nvGrpSpPr>
        <p:grpSpPr>
          <a:xfrm>
            <a:off x="11595615" y="6272479"/>
            <a:ext cx="461773" cy="469521"/>
            <a:chOff x="11613545" y="6272479"/>
            <a:chExt cx="461773" cy="469521"/>
          </a:xfrm>
        </p:grpSpPr>
        <p:pic>
          <p:nvPicPr>
            <p:cNvPr id="11" name="Picture 10">
              <a:extLst>
                <a:ext uri="{FF2B5EF4-FFF2-40B4-BE49-F238E27FC236}">
                  <a16:creationId xmlns:a16="http://schemas.microsoft.com/office/drawing/2014/main" id="{AB9B4402-A46E-4B4E-9887-413955989832}"/>
                </a:ext>
              </a:extLst>
            </p:cNvPr>
            <p:cNvPicPr>
              <a:picLocks noChangeAspect="1"/>
            </p:cNvPicPr>
            <p:nvPr userDrawn="1"/>
          </p:nvPicPr>
          <p:blipFill>
            <a:blip r:embed="rId2"/>
            <a:stretch>
              <a:fillRect/>
            </a:stretch>
          </p:blipFill>
          <p:spPr>
            <a:xfrm>
              <a:off x="11613545" y="6272479"/>
              <a:ext cx="461773" cy="469521"/>
            </a:xfrm>
            <a:prstGeom prst="rect">
              <a:avLst/>
            </a:prstGeom>
          </p:spPr>
        </p:pic>
        <p:pic>
          <p:nvPicPr>
            <p:cNvPr id="12" name="Picture 11">
              <a:extLst>
                <a:ext uri="{FF2B5EF4-FFF2-40B4-BE49-F238E27FC236}">
                  <a16:creationId xmlns:a16="http://schemas.microsoft.com/office/drawing/2014/main" id="{F3B57896-F51A-4869-B2DF-EEEC67F1B299}"/>
                </a:ext>
              </a:extLst>
            </p:cNvPr>
            <p:cNvPicPr>
              <a:picLocks noChangeAspect="1"/>
            </p:cNvPicPr>
            <p:nvPr userDrawn="1"/>
          </p:nvPicPr>
          <p:blipFill rotWithShape="1">
            <a:blip r:embed="rId3"/>
            <a:srcRect b="2491"/>
            <a:stretch/>
          </p:blipFill>
          <p:spPr>
            <a:xfrm>
              <a:off x="11718819" y="6325130"/>
              <a:ext cx="277918" cy="363309"/>
            </a:xfrm>
            <a:prstGeom prst="rect">
              <a:avLst/>
            </a:prstGeom>
          </p:spPr>
        </p:pic>
      </p:grpSp>
    </p:spTree>
    <p:extLst>
      <p:ext uri="{BB962C8B-B14F-4D97-AF65-F5344CB8AC3E}">
        <p14:creationId xmlns:p14="http://schemas.microsoft.com/office/powerpoint/2010/main" val="28736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fld id="{2748C3F3-314F-4B8E-97A6-12A8BE7917D2}" type="slidenum">
              <a:rPr lang="en-US" smtClean="0"/>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endParaRPr lang="en-US"/>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12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fld id="{2748C3F3-314F-4B8E-97A6-12A8BE7917D2}" type="slidenum">
              <a:rPr lang="en-US" smtClean="0"/>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endParaRPr lang="en-US"/>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37"/>
            <a:ext cx="5639547"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E634D4D-039D-4270-8CBC-8D0ACEF79923}"/>
              </a:ext>
            </a:extLst>
          </p:cNvPr>
          <p:cNvSpPr>
            <a:spLocks noGrp="1"/>
          </p:cNvSpPr>
          <p:nvPr>
            <p:ph type="body" sz="quarter" idx="13"/>
          </p:nvPr>
        </p:nvSpPr>
        <p:spPr>
          <a:xfrm>
            <a:off x="6337859" y="1460500"/>
            <a:ext cx="564184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7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fld id="{2748C3F3-314F-4B8E-97A6-12A8BE7917D2}" type="slidenum">
              <a:rPr lang="en-US" smtClean="0"/>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endParaRPr lang="en-US"/>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299" y="1443037"/>
            <a:ext cx="73152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C0AC987B-0659-4BC7-B0F8-0F7209F60BEB}"/>
              </a:ext>
            </a:extLst>
          </p:cNvPr>
          <p:cNvSpPr>
            <a:spLocks noGrp="1"/>
          </p:cNvSpPr>
          <p:nvPr>
            <p:ph type="pic" sz="quarter" idx="14" hasCustomPrompt="1"/>
          </p:nvPr>
        </p:nvSpPr>
        <p:spPr>
          <a:xfrm>
            <a:off x="7865585" y="1443037"/>
            <a:ext cx="4114800" cy="4114800"/>
          </a:xfrm>
        </p:spPr>
        <p:txBody>
          <a:bodyPr anchor="t">
            <a:normAutofit/>
          </a:bodyPr>
          <a:lstStyle>
            <a:lvl1pPr marL="0" indent="0" algn="ctr">
              <a:buNone/>
              <a:defRPr sz="1800">
                <a:solidFill>
                  <a:schemeClr val="accent3"/>
                </a:solidFill>
              </a:defRPr>
            </a:lvl1pPr>
          </a:lstStyle>
          <a:p>
            <a:r>
              <a:rPr lang="en-US" dirty="0"/>
              <a:t>To add a picture, click on the icon in the center of this box.</a:t>
            </a:r>
          </a:p>
        </p:txBody>
      </p:sp>
    </p:spTree>
    <p:extLst>
      <p:ext uri="{BB962C8B-B14F-4D97-AF65-F5344CB8AC3E}">
        <p14:creationId xmlns:p14="http://schemas.microsoft.com/office/powerpoint/2010/main" val="40780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8A868B6-943B-4427-804E-4CF28F0B3C7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9B5B7CF-50D1-4142-8E91-4D0439169C16}"/>
              </a:ext>
            </a:extLst>
          </p:cNvPr>
          <p:cNvSpPr>
            <a:spLocks noGrp="1"/>
          </p:cNvSpPr>
          <p:nvPr>
            <p:ph type="sldNum" sz="quarter" idx="11"/>
          </p:nvPr>
        </p:nvSpPr>
        <p:spPr/>
        <p:txBody>
          <a:bodyPr/>
          <a:lstStyle/>
          <a:p>
            <a:fld id="{2748C3F3-314F-4B8E-97A6-12A8BE7917D2}" type="slidenum">
              <a:rPr lang="en-US" smtClean="0"/>
              <a:t>‹#›</a:t>
            </a:fld>
            <a:endParaRPr lang="en-US"/>
          </a:p>
        </p:txBody>
      </p:sp>
    </p:spTree>
    <p:extLst>
      <p:ext uri="{BB962C8B-B14F-4D97-AF65-F5344CB8AC3E}">
        <p14:creationId xmlns:p14="http://schemas.microsoft.com/office/powerpoint/2010/main" val="35930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or text ">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81603C-7D7B-4CD9-977F-C50E141D2D4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D85F73B0-7EC3-4F4E-8FA0-70EB0178A2C5}"/>
              </a:ext>
            </a:extLst>
          </p:cNvPr>
          <p:cNvSpPr>
            <a:spLocks noGrp="1"/>
          </p:cNvSpPr>
          <p:nvPr>
            <p:ph type="sldNum" sz="quarter" idx="11"/>
          </p:nvPr>
        </p:nvSpPr>
        <p:spPr/>
        <p:txBody>
          <a:bodyPr/>
          <a:lstStyle/>
          <a:p>
            <a:fld id="{2748C3F3-314F-4B8E-97A6-12A8BE7917D2}" type="slidenum">
              <a:rPr lang="en-US" smtClean="0"/>
              <a:t>‹#›</a:t>
            </a:fld>
            <a:endParaRPr lang="en-US"/>
          </a:p>
        </p:txBody>
      </p:sp>
    </p:spTree>
    <p:extLst>
      <p:ext uri="{BB962C8B-B14F-4D97-AF65-F5344CB8AC3E}">
        <p14:creationId xmlns:p14="http://schemas.microsoft.com/office/powerpoint/2010/main" val="8342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ogo layout">
    <p:bg>
      <p:bgPr>
        <a:solidFill>
          <a:schemeClr val="accent1"/>
        </a:solidFill>
        <a:effectLst/>
      </p:bgPr>
    </p:bg>
    <p:spTree>
      <p:nvGrpSpPr>
        <p:cNvPr id="1" name=""/>
        <p:cNvGrpSpPr/>
        <p:nvPr/>
      </p:nvGrpSpPr>
      <p:grpSpPr>
        <a:xfrm>
          <a:off x="0" y="0"/>
          <a:ext cx="0" cy="0"/>
          <a:chOff x="0" y="0"/>
          <a:chExt cx="0" cy="0"/>
        </a:xfrm>
      </p:grpSpPr>
      <p:grpSp>
        <p:nvGrpSpPr>
          <p:cNvPr id="46" name="Group 45"/>
          <p:cNvGrpSpPr/>
          <p:nvPr/>
        </p:nvGrpSpPr>
        <p:grpSpPr bwMode="gray">
          <a:xfrm>
            <a:off x="2631695" y="2432562"/>
            <a:ext cx="6928611" cy="1802376"/>
            <a:chOff x="3387726" y="2736850"/>
            <a:chExt cx="5411788" cy="1384300"/>
          </a:xfrm>
        </p:grpSpPr>
        <p:sp>
          <p:nvSpPr>
            <p:cNvPr id="47"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795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No title or text ">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81603C-7D7B-4CD9-977F-C50E141D2D4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D85F73B0-7EC3-4F4E-8FA0-70EB0178A2C5}"/>
              </a:ext>
            </a:extLst>
          </p:cNvPr>
          <p:cNvSpPr>
            <a:spLocks noGrp="1"/>
          </p:cNvSpPr>
          <p:nvPr>
            <p:ph type="sldNum" sz="quarter" idx="11"/>
          </p:nvPr>
        </p:nvSpPr>
        <p:spPr/>
        <p:txBody>
          <a:bodyPr/>
          <a:lstStyle/>
          <a:p>
            <a:fld id="{2748C3F3-314F-4B8E-97A6-12A8BE7917D2}" type="slidenum">
              <a:rPr lang="en-US" smtClean="0"/>
              <a:t>‹#›</a:t>
            </a:fld>
            <a:endParaRPr lang="en-US"/>
          </a:p>
        </p:txBody>
      </p:sp>
      <p:sp>
        <p:nvSpPr>
          <p:cNvPr id="4" name="TextBox 3">
            <a:extLst>
              <a:ext uri="{FF2B5EF4-FFF2-40B4-BE49-F238E27FC236}">
                <a16:creationId xmlns:a16="http://schemas.microsoft.com/office/drawing/2014/main" id="{515C09C0-3536-442C-D86A-23D247601D66}"/>
              </a:ext>
            </a:extLst>
          </p:cNvPr>
          <p:cNvSpPr txBox="1"/>
          <p:nvPr/>
        </p:nvSpPr>
        <p:spPr>
          <a:xfrm>
            <a:off x="120073" y="148920"/>
            <a:ext cx="11917251" cy="369332"/>
          </a:xfrm>
          <a:prstGeom prst="rect">
            <a:avLst/>
          </a:prstGeom>
          <a:noFill/>
          <a:ln>
            <a:solidFill>
              <a:schemeClr val="tx1"/>
            </a:solidFill>
          </a:ln>
        </p:spPr>
        <p:txBody>
          <a:bodyPr wrap="square" rtlCol="0">
            <a:spAutoFit/>
          </a:bodyPr>
          <a:lstStyle/>
          <a:p>
            <a:r>
              <a:rPr lang="en-US" b="1" dirty="0"/>
              <a:t>Title</a:t>
            </a:r>
            <a:r>
              <a:rPr lang="en-US" b="1" dirty="0">
                <a:solidFill>
                  <a:srgbClr val="1A1346"/>
                </a:solidFill>
              </a:rPr>
              <a:t>: </a:t>
            </a:r>
            <a:r>
              <a:rPr lang="en-US" dirty="0">
                <a:solidFill>
                  <a:srgbClr val="1A1346"/>
                </a:solidFill>
              </a:rPr>
              <a:t>Subtitle</a:t>
            </a:r>
            <a:endParaRPr lang="en-US" sz="1800" b="1" dirty="0">
              <a:solidFill>
                <a:srgbClr val="FFD100"/>
              </a:solidFill>
            </a:endParaRPr>
          </a:p>
        </p:txBody>
      </p:sp>
    </p:spTree>
    <p:extLst>
      <p:ext uri="{BB962C8B-B14F-4D97-AF65-F5344CB8AC3E}">
        <p14:creationId xmlns:p14="http://schemas.microsoft.com/office/powerpoint/2010/main" val="385426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EC0F6CD-B68A-4B25-A96E-60C5E9421FBA}"/>
              </a:ext>
            </a:extLst>
          </p:cNvPr>
          <p:cNvGrpSpPr/>
          <p:nvPr/>
        </p:nvGrpSpPr>
        <p:grpSpPr>
          <a:xfrm>
            <a:off x="11595615" y="6272479"/>
            <a:ext cx="461773" cy="469521"/>
            <a:chOff x="11613545" y="6272479"/>
            <a:chExt cx="461773" cy="469521"/>
          </a:xfrm>
        </p:grpSpPr>
        <p:pic>
          <p:nvPicPr>
            <p:cNvPr id="15" name="Picture 14">
              <a:extLst>
                <a:ext uri="{FF2B5EF4-FFF2-40B4-BE49-F238E27FC236}">
                  <a16:creationId xmlns:a16="http://schemas.microsoft.com/office/drawing/2014/main" id="{5736DA99-4B25-47B5-BB1D-DF5F49F48010}"/>
                </a:ext>
              </a:extLst>
            </p:cNvPr>
            <p:cNvPicPr>
              <a:picLocks noChangeAspect="1"/>
            </p:cNvPicPr>
            <p:nvPr userDrawn="1"/>
          </p:nvPicPr>
          <p:blipFill>
            <a:blip r:embed="rId15"/>
            <a:stretch>
              <a:fillRect/>
            </a:stretch>
          </p:blipFill>
          <p:spPr>
            <a:xfrm>
              <a:off x="11613545" y="6272479"/>
              <a:ext cx="461773" cy="469521"/>
            </a:xfrm>
            <a:prstGeom prst="rect">
              <a:avLst/>
            </a:prstGeom>
          </p:spPr>
        </p:pic>
        <p:pic>
          <p:nvPicPr>
            <p:cNvPr id="16" name="Picture 15">
              <a:extLst>
                <a:ext uri="{FF2B5EF4-FFF2-40B4-BE49-F238E27FC236}">
                  <a16:creationId xmlns:a16="http://schemas.microsoft.com/office/drawing/2014/main" id="{94D7DAD4-4DD1-4954-AFF6-C923B2EE2EA8}"/>
                </a:ext>
              </a:extLst>
            </p:cNvPr>
            <p:cNvPicPr>
              <a:picLocks noChangeAspect="1"/>
            </p:cNvPicPr>
            <p:nvPr userDrawn="1"/>
          </p:nvPicPr>
          <p:blipFill rotWithShape="1">
            <a:blip r:embed="rId16"/>
            <a:srcRect b="2491"/>
            <a:stretch/>
          </p:blipFill>
          <p:spPr>
            <a:xfrm>
              <a:off x="11718819" y="6325130"/>
              <a:ext cx="277918" cy="363309"/>
            </a:xfrm>
            <a:prstGeom prst="rect">
              <a:avLst/>
            </a:prstGeom>
          </p:spPr>
        </p:pic>
      </p:grpSp>
      <p:sp>
        <p:nvSpPr>
          <p:cNvPr id="6" name="Footer Placeholder 5">
            <a:extLst>
              <a:ext uri="{FF2B5EF4-FFF2-40B4-BE49-F238E27FC236}">
                <a16:creationId xmlns:a16="http://schemas.microsoft.com/office/drawing/2014/main" id="{1E8DB5BD-5652-4CE6-AF15-1F1D286F3BEF}"/>
              </a:ext>
            </a:extLst>
          </p:cNvPr>
          <p:cNvSpPr>
            <a:spLocks noGrp="1"/>
          </p:cNvSpPr>
          <p:nvPr>
            <p:ph type="ftr" sz="quarter" idx="3"/>
          </p:nvPr>
        </p:nvSpPr>
        <p:spPr>
          <a:xfrm>
            <a:off x="3128682" y="6325035"/>
            <a:ext cx="5934636" cy="365125"/>
          </a:xfrm>
          <a:prstGeom prst="rect">
            <a:avLst/>
          </a:prstGeom>
        </p:spPr>
        <p:txBody>
          <a:bodyPr anchor="ctr">
            <a:noAutofit/>
          </a:bodyPr>
          <a:lstStyle>
            <a:lvl1pPr algn="ctr">
              <a:defRPr lang="en-US" sz="1400" dirty="0">
                <a:solidFill>
                  <a:schemeClr val="accent5"/>
                </a:solidFill>
              </a:defRPr>
            </a:lvl1pPr>
          </a:lstStyle>
          <a:p>
            <a:endParaRPr lang="en-US"/>
          </a:p>
        </p:txBody>
      </p:sp>
      <p:sp>
        <p:nvSpPr>
          <p:cNvPr id="5" name="Slide Number Placeholder 4">
            <a:extLst>
              <a:ext uri="{FF2B5EF4-FFF2-40B4-BE49-F238E27FC236}">
                <a16:creationId xmlns:a16="http://schemas.microsoft.com/office/drawing/2014/main" id="{FE237E5C-E878-46AB-9E8B-4290B755A61D}"/>
              </a:ext>
            </a:extLst>
          </p:cNvPr>
          <p:cNvSpPr>
            <a:spLocks noGrp="1"/>
          </p:cNvSpPr>
          <p:nvPr>
            <p:ph type="sldNum" sz="quarter" idx="4"/>
          </p:nvPr>
        </p:nvSpPr>
        <p:spPr>
          <a:xfrm>
            <a:off x="10858501" y="6370639"/>
            <a:ext cx="628656" cy="276999"/>
          </a:xfrm>
          <a:prstGeom prst="rect">
            <a:avLst/>
          </a:prstGeom>
          <a:noFill/>
        </p:spPr>
        <p:txBody>
          <a:bodyPr wrap="square" rtlCol="0">
            <a:spAutoFit/>
          </a:bodyPr>
          <a:lstStyle>
            <a:lvl1pPr algn="r">
              <a:defRPr lang="en-US" sz="1200" smtClean="0">
                <a:solidFill>
                  <a:schemeClr val="accent5"/>
                </a:solidFill>
              </a:defRPr>
            </a:lvl1pPr>
          </a:lstStyle>
          <a:p>
            <a:fld id="{2748C3F3-314F-4B8E-97A6-12A8BE7917D2}" type="slidenum">
              <a:rPr lang="en-US" smtClean="0"/>
              <a:t>‹#›</a:t>
            </a:fld>
            <a:endParaRPr lang="en-US"/>
          </a:p>
        </p:txBody>
      </p:sp>
      <p:sp>
        <p:nvSpPr>
          <p:cNvPr id="2" name="Title Placeholder 1"/>
          <p:cNvSpPr>
            <a:spLocks noGrp="1"/>
          </p:cNvSpPr>
          <p:nvPr>
            <p:ph type="title"/>
          </p:nvPr>
        </p:nvSpPr>
        <p:spPr>
          <a:xfrm>
            <a:off x="240631" y="168443"/>
            <a:ext cx="11730789" cy="12031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0631" y="1446122"/>
            <a:ext cx="11730789" cy="47234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a:xfrm>
            <a:off x="132969" y="6223139"/>
            <a:ext cx="119260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9564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75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sv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10.sv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E35D-9C84-2FDB-597D-2CD649450F33}"/>
              </a:ext>
            </a:extLst>
          </p:cNvPr>
          <p:cNvSpPr>
            <a:spLocks noGrp="1"/>
          </p:cNvSpPr>
          <p:nvPr>
            <p:ph type="ctrTitle"/>
          </p:nvPr>
        </p:nvSpPr>
        <p:spPr/>
        <p:txBody>
          <a:bodyPr/>
          <a:lstStyle/>
          <a:p>
            <a:r>
              <a:rPr lang="en-US" dirty="0">
                <a:solidFill>
                  <a:schemeClr val="tx2"/>
                </a:solidFill>
              </a:rPr>
              <a:t>Cyber Risk Engineering</a:t>
            </a:r>
          </a:p>
        </p:txBody>
      </p:sp>
      <p:sp>
        <p:nvSpPr>
          <p:cNvPr id="3" name="Subtitle 2">
            <a:extLst>
              <a:ext uri="{FF2B5EF4-FFF2-40B4-BE49-F238E27FC236}">
                <a16:creationId xmlns:a16="http://schemas.microsoft.com/office/drawing/2014/main" id="{A27297B3-B9E8-CEF7-CB97-EA64D9C9238C}"/>
              </a:ext>
            </a:extLst>
          </p:cNvPr>
          <p:cNvSpPr>
            <a:spLocks noGrp="1"/>
          </p:cNvSpPr>
          <p:nvPr>
            <p:ph type="subTitle" idx="1"/>
          </p:nvPr>
        </p:nvSpPr>
        <p:spPr>
          <a:xfrm>
            <a:off x="667512" y="4206876"/>
            <a:ext cx="10718292" cy="1645920"/>
          </a:xfrm>
        </p:spPr>
        <p:txBody>
          <a:bodyPr/>
          <a:lstStyle/>
          <a:p>
            <a:r>
              <a:rPr lang="en-US" dirty="0">
                <a:solidFill>
                  <a:schemeClr val="tx2"/>
                </a:solidFill>
              </a:rPr>
              <a:t>Amanda Draeger</a:t>
            </a:r>
          </a:p>
          <a:p>
            <a:r>
              <a:rPr lang="en-US" dirty="0">
                <a:solidFill>
                  <a:schemeClr val="tx2"/>
                </a:solidFill>
              </a:rPr>
              <a:t>Principal Cyber Risk Engineer @ Liberty Mutual Insurance</a:t>
            </a:r>
          </a:p>
        </p:txBody>
      </p:sp>
    </p:spTree>
    <p:extLst>
      <p:ext uri="{BB962C8B-B14F-4D97-AF65-F5344CB8AC3E}">
        <p14:creationId xmlns:p14="http://schemas.microsoft.com/office/powerpoint/2010/main" val="333257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9A51-DDCD-CE0C-A5EA-B6B20A263B6A}"/>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7AFC6991-8388-87DC-62E5-D41B5D23C9DB}"/>
              </a:ext>
            </a:extLst>
          </p:cNvPr>
          <p:cNvSpPr>
            <a:spLocks noGrp="1"/>
          </p:cNvSpPr>
          <p:nvPr>
            <p:ph sz="quarter" idx="12"/>
          </p:nvPr>
        </p:nvSpPr>
        <p:spPr>
          <a:xfrm>
            <a:off x="241300" y="1443037"/>
            <a:ext cx="7571611" cy="3036365"/>
          </a:xfrm>
        </p:spPr>
        <p:txBody>
          <a:bodyPr>
            <a:normAutofit/>
          </a:bodyPr>
          <a:lstStyle/>
          <a:p>
            <a:r>
              <a:rPr lang="en-US" sz="3600" dirty="0"/>
              <a:t>Data is key for making (risk) decisions</a:t>
            </a:r>
          </a:p>
          <a:p>
            <a:r>
              <a:rPr lang="en-US" sz="3600" dirty="0"/>
              <a:t>Data comes in many forms</a:t>
            </a:r>
          </a:p>
          <a:p>
            <a:r>
              <a:rPr lang="en-US" sz="3600" dirty="0"/>
              <a:t>Public data vs. Private data</a:t>
            </a:r>
          </a:p>
          <a:p>
            <a:r>
              <a:rPr lang="en-US" sz="3600" dirty="0"/>
              <a:t>Data quality issues</a:t>
            </a:r>
          </a:p>
        </p:txBody>
      </p:sp>
      <p:sp>
        <p:nvSpPr>
          <p:cNvPr id="4" name="Rectangle: Rounded Corners 3">
            <a:extLst>
              <a:ext uri="{FF2B5EF4-FFF2-40B4-BE49-F238E27FC236}">
                <a16:creationId xmlns:a16="http://schemas.microsoft.com/office/drawing/2014/main" id="{8655259F-960E-3D9A-F379-8A7967937567}"/>
              </a:ext>
            </a:extLst>
          </p:cNvPr>
          <p:cNvSpPr/>
          <p:nvPr/>
        </p:nvSpPr>
        <p:spPr>
          <a:xfrm>
            <a:off x="348343" y="4713514"/>
            <a:ext cx="11451771" cy="13062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tx2"/>
                </a:solidFill>
              </a:rPr>
              <a:t>How do you use data to make better decisions without blindly following the data? </a:t>
            </a:r>
          </a:p>
        </p:txBody>
      </p:sp>
      <p:pic>
        <p:nvPicPr>
          <p:cNvPr id="6" name="Picture 5" descr="Event_Risk_Assessment_Tool_and_Financial_Risk_RGB_80_Teal">
            <a:extLst>
              <a:ext uri="{FF2B5EF4-FFF2-40B4-BE49-F238E27FC236}">
                <a16:creationId xmlns:a16="http://schemas.microsoft.com/office/drawing/2014/main" id="{4ED85AD1-D2C9-45BC-95F1-E19ED6B87E71}"/>
              </a:ext>
            </a:extLst>
          </p:cNvPr>
          <p:cNvPicPr>
            <a:picLocks noChangeAspect="1"/>
          </p:cNvPicPr>
          <p:nvPr/>
        </p:nvPicPr>
        <p:blipFill>
          <a:blip r:embed="rId2"/>
          <a:stretch>
            <a:fillRect/>
          </a:stretch>
        </p:blipFill>
        <p:spPr>
          <a:xfrm>
            <a:off x="7611567" y="988600"/>
            <a:ext cx="3164463" cy="3172318"/>
          </a:xfrm>
          <a:prstGeom prst="rect">
            <a:avLst/>
          </a:prstGeom>
        </p:spPr>
      </p:pic>
    </p:spTree>
    <p:extLst>
      <p:ext uri="{BB962C8B-B14F-4D97-AF65-F5344CB8AC3E}">
        <p14:creationId xmlns:p14="http://schemas.microsoft.com/office/powerpoint/2010/main" val="22598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2A3A-CB63-2509-489A-141E8EDF0159}"/>
              </a:ext>
            </a:extLst>
          </p:cNvPr>
          <p:cNvSpPr>
            <a:spLocks noGrp="1"/>
          </p:cNvSpPr>
          <p:nvPr>
            <p:ph type="title"/>
          </p:nvPr>
        </p:nvSpPr>
        <p:spPr/>
        <p:txBody>
          <a:bodyPr/>
          <a:lstStyle/>
          <a:p>
            <a:r>
              <a:rPr lang="en-US" dirty="0"/>
              <a:t>Data-Informed Risk Management</a:t>
            </a:r>
          </a:p>
        </p:txBody>
      </p:sp>
    </p:spTree>
    <p:extLst>
      <p:ext uri="{BB962C8B-B14F-4D97-AF65-F5344CB8AC3E}">
        <p14:creationId xmlns:p14="http://schemas.microsoft.com/office/powerpoint/2010/main" val="32705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D84F-C660-9681-16BD-5175FFFB6946}"/>
              </a:ext>
            </a:extLst>
          </p:cNvPr>
          <p:cNvSpPr>
            <a:spLocks noGrp="1"/>
          </p:cNvSpPr>
          <p:nvPr>
            <p:ph type="title"/>
          </p:nvPr>
        </p:nvSpPr>
        <p:spPr/>
        <p:txBody>
          <a:bodyPr/>
          <a:lstStyle/>
          <a:p>
            <a:r>
              <a:rPr lang="en-US" dirty="0"/>
              <a:t>Correlation</a:t>
            </a:r>
          </a:p>
        </p:txBody>
      </p:sp>
      <p:sp>
        <p:nvSpPr>
          <p:cNvPr id="3" name="Content Placeholder 2">
            <a:extLst>
              <a:ext uri="{FF2B5EF4-FFF2-40B4-BE49-F238E27FC236}">
                <a16:creationId xmlns:a16="http://schemas.microsoft.com/office/drawing/2014/main" id="{FB7B3CA0-8F86-9433-A002-F774F8FFA1FC}"/>
              </a:ext>
            </a:extLst>
          </p:cNvPr>
          <p:cNvSpPr>
            <a:spLocks noGrp="1"/>
          </p:cNvSpPr>
          <p:nvPr>
            <p:ph sz="quarter" idx="12"/>
          </p:nvPr>
        </p:nvSpPr>
        <p:spPr>
          <a:xfrm>
            <a:off x="241300" y="1443037"/>
            <a:ext cx="5639547" cy="2359529"/>
          </a:xfrm>
          <a:solidFill>
            <a:schemeClr val="accent1"/>
          </a:solidFill>
        </p:spPr>
        <p:txBody>
          <a:bodyPr anchor="ctr">
            <a:normAutofit/>
          </a:bodyPr>
          <a:lstStyle/>
          <a:p>
            <a:pPr marL="0" indent="0">
              <a:buNone/>
            </a:pPr>
            <a:r>
              <a:rPr lang="en-US" b="1" dirty="0"/>
              <a:t>Predictive Modeling: </a:t>
            </a:r>
            <a:r>
              <a:rPr lang="en-US" dirty="0"/>
              <a:t>five years of data trained to predict claims so that we can learn how things we can see predict the things we can’t</a:t>
            </a:r>
          </a:p>
        </p:txBody>
      </p:sp>
      <p:pic>
        <p:nvPicPr>
          <p:cNvPr id="5" name="Picture 4">
            <a:extLst>
              <a:ext uri="{FF2B5EF4-FFF2-40B4-BE49-F238E27FC236}">
                <a16:creationId xmlns:a16="http://schemas.microsoft.com/office/drawing/2014/main" id="{3EA53276-063A-2247-51BC-A36910D12B3C}"/>
              </a:ext>
            </a:extLst>
          </p:cNvPr>
          <p:cNvPicPr>
            <a:picLocks noChangeAspect="1"/>
          </p:cNvPicPr>
          <p:nvPr/>
        </p:nvPicPr>
        <p:blipFill>
          <a:blip r:embed="rId2"/>
          <a:stretch>
            <a:fillRect/>
          </a:stretch>
        </p:blipFill>
        <p:spPr>
          <a:xfrm>
            <a:off x="6205316" y="290610"/>
            <a:ext cx="5617769" cy="4068837"/>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B59B0013-0127-3D52-2FCA-801C8C40AE70}"/>
              </a:ext>
            </a:extLst>
          </p:cNvPr>
          <p:cNvPicPr>
            <a:picLocks noChangeAspect="1"/>
          </p:cNvPicPr>
          <p:nvPr/>
        </p:nvPicPr>
        <p:blipFill>
          <a:blip r:embed="rId3"/>
          <a:stretch>
            <a:fillRect/>
          </a:stretch>
        </p:blipFill>
        <p:spPr>
          <a:xfrm>
            <a:off x="498686" y="4309719"/>
            <a:ext cx="7440983" cy="184006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526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A384-88F0-B2FE-2774-C72D3FB30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721DF-06D4-DD90-261D-335216C710B1}"/>
              </a:ext>
            </a:extLst>
          </p:cNvPr>
          <p:cNvSpPr>
            <a:spLocks noGrp="1"/>
          </p:cNvSpPr>
          <p:nvPr>
            <p:ph type="title"/>
          </p:nvPr>
        </p:nvSpPr>
        <p:spPr/>
        <p:txBody>
          <a:bodyPr/>
          <a:lstStyle/>
          <a:p>
            <a:r>
              <a:rPr lang="en-US" dirty="0"/>
              <a:t>Correlation Challenges</a:t>
            </a:r>
          </a:p>
        </p:txBody>
      </p:sp>
      <p:sp>
        <p:nvSpPr>
          <p:cNvPr id="3" name="Content Placeholder 2">
            <a:extLst>
              <a:ext uri="{FF2B5EF4-FFF2-40B4-BE49-F238E27FC236}">
                <a16:creationId xmlns:a16="http://schemas.microsoft.com/office/drawing/2014/main" id="{024C7DDC-91B8-C246-D32D-CD1109A5E59A}"/>
              </a:ext>
            </a:extLst>
          </p:cNvPr>
          <p:cNvSpPr>
            <a:spLocks noGrp="1"/>
          </p:cNvSpPr>
          <p:nvPr>
            <p:ph sz="quarter" idx="12"/>
          </p:nvPr>
        </p:nvSpPr>
        <p:spPr>
          <a:xfrm>
            <a:off x="6106025" y="447614"/>
            <a:ext cx="5639547" cy="1556641"/>
          </a:xfrm>
          <a:solidFill>
            <a:schemeClr val="accent1"/>
          </a:solidFill>
        </p:spPr>
        <p:txBody>
          <a:bodyPr anchor="ctr">
            <a:normAutofit/>
          </a:bodyPr>
          <a:lstStyle/>
          <a:p>
            <a:pPr marL="0" indent="0">
              <a:buNone/>
            </a:pPr>
            <a:r>
              <a:rPr lang="en-US" b="1" dirty="0"/>
              <a:t>Firmographics Impact:</a:t>
            </a:r>
            <a:r>
              <a:rPr lang="en-US" dirty="0"/>
              <a:t> revenue, industry, employee count often the most predictive factors</a:t>
            </a:r>
          </a:p>
        </p:txBody>
      </p:sp>
      <p:pic>
        <p:nvPicPr>
          <p:cNvPr id="7" name="Picture 6">
            <a:extLst>
              <a:ext uri="{FF2B5EF4-FFF2-40B4-BE49-F238E27FC236}">
                <a16:creationId xmlns:a16="http://schemas.microsoft.com/office/drawing/2014/main" id="{8D4A0563-6E85-8FDE-B48C-DF911A3A5282}"/>
              </a:ext>
            </a:extLst>
          </p:cNvPr>
          <p:cNvPicPr>
            <a:picLocks noChangeAspect="1"/>
          </p:cNvPicPr>
          <p:nvPr/>
        </p:nvPicPr>
        <p:blipFill>
          <a:blip r:embed="rId2"/>
          <a:stretch>
            <a:fillRect/>
          </a:stretch>
        </p:blipFill>
        <p:spPr>
          <a:xfrm>
            <a:off x="545558" y="2604303"/>
            <a:ext cx="11100884" cy="27334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613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00F3-5C45-D7BB-0BD4-8F57878EB606}"/>
              </a:ext>
            </a:extLst>
          </p:cNvPr>
          <p:cNvSpPr>
            <a:spLocks noGrp="1"/>
          </p:cNvSpPr>
          <p:nvPr>
            <p:ph type="title"/>
          </p:nvPr>
        </p:nvSpPr>
        <p:spPr/>
        <p:txBody>
          <a:bodyPr/>
          <a:lstStyle/>
          <a:p>
            <a:r>
              <a:rPr lang="en-US" dirty="0"/>
              <a:t>Correlation Challenges</a:t>
            </a:r>
          </a:p>
        </p:txBody>
      </p:sp>
      <p:sp>
        <p:nvSpPr>
          <p:cNvPr id="5" name="Content Placeholder 2">
            <a:extLst>
              <a:ext uri="{FF2B5EF4-FFF2-40B4-BE49-F238E27FC236}">
                <a16:creationId xmlns:a16="http://schemas.microsoft.com/office/drawing/2014/main" id="{7A356210-D26A-C430-86C3-8069294AB182}"/>
              </a:ext>
            </a:extLst>
          </p:cNvPr>
          <p:cNvSpPr txBox="1">
            <a:spLocks/>
          </p:cNvSpPr>
          <p:nvPr/>
        </p:nvSpPr>
        <p:spPr>
          <a:xfrm>
            <a:off x="457199" y="1369622"/>
            <a:ext cx="5386040" cy="2824929"/>
          </a:xfrm>
          <a:prstGeom prst="rect">
            <a:avLst/>
          </a:prstGeom>
          <a:solidFill>
            <a:schemeClr val="accent1"/>
          </a:solidFill>
        </p:spPr>
        <p:txBody>
          <a:bodyPr vert="horz" lIns="91440" tIns="45720" rIns="91440" bIns="45720" rtlCol="0" anchor="ctr">
            <a:normAutofit/>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b="1" dirty="0"/>
              <a:t>Lack of Direction:</a:t>
            </a:r>
            <a:r>
              <a:rPr lang="en-US" dirty="0"/>
              <a:t> can be difficult to say what organizations should do based on this data, inconsistent model weightings</a:t>
            </a:r>
          </a:p>
        </p:txBody>
      </p:sp>
      <p:sp>
        <p:nvSpPr>
          <p:cNvPr id="6" name="Content Placeholder 2">
            <a:extLst>
              <a:ext uri="{FF2B5EF4-FFF2-40B4-BE49-F238E27FC236}">
                <a16:creationId xmlns:a16="http://schemas.microsoft.com/office/drawing/2014/main" id="{69929F36-73AE-BFF8-1BCD-4BEAD8AD29A2}"/>
              </a:ext>
            </a:extLst>
          </p:cNvPr>
          <p:cNvSpPr txBox="1">
            <a:spLocks/>
          </p:cNvSpPr>
          <p:nvPr/>
        </p:nvSpPr>
        <p:spPr>
          <a:xfrm>
            <a:off x="7014118" y="848471"/>
            <a:ext cx="4617152" cy="1686236"/>
          </a:xfrm>
          <a:prstGeom prst="rect">
            <a:avLst/>
          </a:prstGeom>
          <a:solidFill>
            <a:schemeClr val="accent1"/>
          </a:solidFill>
        </p:spPr>
        <p:txBody>
          <a:bodyPr vert="horz" lIns="91440" tIns="45720" rIns="91440" bIns="45720" rtlCol="0" anchor="ctr">
            <a:normAutofit/>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b="1" dirty="0"/>
              <a:t>Visibility:</a:t>
            </a:r>
            <a:r>
              <a:rPr lang="en-US" dirty="0"/>
              <a:t> limited to the data that is currently being collected</a:t>
            </a:r>
          </a:p>
        </p:txBody>
      </p:sp>
      <p:pic>
        <p:nvPicPr>
          <p:cNvPr id="8" name="Picture 7">
            <a:extLst>
              <a:ext uri="{FF2B5EF4-FFF2-40B4-BE49-F238E27FC236}">
                <a16:creationId xmlns:a16="http://schemas.microsoft.com/office/drawing/2014/main" id="{E995C1E2-5176-1C7F-ED3E-355526089BFB}"/>
              </a:ext>
            </a:extLst>
          </p:cNvPr>
          <p:cNvPicPr>
            <a:picLocks noChangeAspect="1"/>
          </p:cNvPicPr>
          <p:nvPr/>
        </p:nvPicPr>
        <p:blipFill>
          <a:blip r:embed="rId2"/>
          <a:stretch>
            <a:fillRect/>
          </a:stretch>
        </p:blipFill>
        <p:spPr>
          <a:xfrm>
            <a:off x="457199" y="5143217"/>
            <a:ext cx="8125723" cy="999147"/>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95BCAE80-3446-FCCC-9E9F-8E1A9E9796A1}"/>
              </a:ext>
            </a:extLst>
          </p:cNvPr>
          <p:cNvPicPr>
            <a:picLocks noChangeAspect="1"/>
          </p:cNvPicPr>
          <p:nvPr/>
        </p:nvPicPr>
        <p:blipFill>
          <a:blip r:embed="rId3"/>
          <a:stretch>
            <a:fillRect/>
          </a:stretch>
        </p:blipFill>
        <p:spPr>
          <a:xfrm>
            <a:off x="2990167" y="3697813"/>
            <a:ext cx="8852975" cy="9934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5321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1199-E396-BEF4-D185-5B2C37B2938E}"/>
              </a:ext>
            </a:extLst>
          </p:cNvPr>
          <p:cNvSpPr>
            <a:spLocks noGrp="1"/>
          </p:cNvSpPr>
          <p:nvPr>
            <p:ph type="title"/>
          </p:nvPr>
        </p:nvSpPr>
        <p:spPr/>
        <p:txBody>
          <a:bodyPr/>
          <a:lstStyle/>
          <a:p>
            <a:r>
              <a:rPr lang="en-US" dirty="0"/>
              <a:t>Causation</a:t>
            </a:r>
          </a:p>
        </p:txBody>
      </p:sp>
      <p:pic>
        <p:nvPicPr>
          <p:cNvPr id="6" name="Picture 5">
            <a:extLst>
              <a:ext uri="{FF2B5EF4-FFF2-40B4-BE49-F238E27FC236}">
                <a16:creationId xmlns:a16="http://schemas.microsoft.com/office/drawing/2014/main" id="{A985D8F8-7913-CBA7-4588-FA4F9D19FCAF}"/>
              </a:ext>
            </a:extLst>
          </p:cNvPr>
          <p:cNvPicPr>
            <a:picLocks noChangeAspect="1"/>
          </p:cNvPicPr>
          <p:nvPr/>
        </p:nvPicPr>
        <p:blipFill>
          <a:blip r:embed="rId2"/>
          <a:stretch>
            <a:fillRect/>
          </a:stretch>
        </p:blipFill>
        <p:spPr>
          <a:xfrm>
            <a:off x="100360" y="1494901"/>
            <a:ext cx="11731576" cy="4579809"/>
          </a:xfrm>
          <a:prstGeom prst="rect">
            <a:avLst/>
          </a:prstGeom>
        </p:spPr>
      </p:pic>
      <p:pic>
        <p:nvPicPr>
          <p:cNvPr id="8" name="Picture 7">
            <a:extLst>
              <a:ext uri="{FF2B5EF4-FFF2-40B4-BE49-F238E27FC236}">
                <a16:creationId xmlns:a16="http://schemas.microsoft.com/office/drawing/2014/main" id="{7CC5B5D5-61E6-9EF0-945A-A5654C6EF2FE}"/>
              </a:ext>
            </a:extLst>
          </p:cNvPr>
          <p:cNvPicPr>
            <a:picLocks noChangeAspect="1"/>
          </p:cNvPicPr>
          <p:nvPr/>
        </p:nvPicPr>
        <p:blipFill>
          <a:blip r:embed="rId3"/>
          <a:stretch>
            <a:fillRect/>
          </a:stretch>
        </p:blipFill>
        <p:spPr>
          <a:xfrm>
            <a:off x="8419689" y="45143"/>
            <a:ext cx="3636819" cy="1203158"/>
          </a:xfrm>
          <a:prstGeom prst="rect">
            <a:avLst/>
          </a:prstGeom>
        </p:spPr>
      </p:pic>
      <p:sp>
        <p:nvSpPr>
          <p:cNvPr id="9" name="Content Placeholder 2">
            <a:extLst>
              <a:ext uri="{FF2B5EF4-FFF2-40B4-BE49-F238E27FC236}">
                <a16:creationId xmlns:a16="http://schemas.microsoft.com/office/drawing/2014/main" id="{E5DD6038-A5A3-9FC0-CEBF-15A8FEF7355A}"/>
              </a:ext>
            </a:extLst>
          </p:cNvPr>
          <p:cNvSpPr txBox="1">
            <a:spLocks/>
          </p:cNvSpPr>
          <p:nvPr/>
        </p:nvSpPr>
        <p:spPr>
          <a:xfrm>
            <a:off x="2795240" y="6032419"/>
            <a:ext cx="6601521" cy="739361"/>
          </a:xfrm>
          <a:prstGeom prst="rect">
            <a:avLst/>
          </a:prstGeom>
          <a:solidFill>
            <a:schemeClr val="accent1"/>
          </a:solidFill>
        </p:spPr>
        <p:txBody>
          <a:bodyPr vert="horz" lIns="91440" tIns="45720" rIns="91440" bIns="45720" rtlCol="0" anchor="ctr">
            <a:normAutofit/>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2" panose="05020102010507070707" pitchFamily="18" charset="2"/>
              <a:buNone/>
            </a:pPr>
            <a:r>
              <a:rPr lang="en-US" dirty="0"/>
              <a:t>Consider both Frequency and Severity</a:t>
            </a:r>
          </a:p>
        </p:txBody>
      </p:sp>
    </p:spTree>
    <p:extLst>
      <p:ext uri="{BB962C8B-B14F-4D97-AF65-F5344CB8AC3E}">
        <p14:creationId xmlns:p14="http://schemas.microsoft.com/office/powerpoint/2010/main" val="148404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DFC9-C884-AB64-CA01-055FDE5276CF}"/>
              </a:ext>
            </a:extLst>
          </p:cNvPr>
          <p:cNvSpPr>
            <a:spLocks noGrp="1"/>
          </p:cNvSpPr>
          <p:nvPr>
            <p:ph type="title"/>
          </p:nvPr>
        </p:nvSpPr>
        <p:spPr/>
        <p:txBody>
          <a:bodyPr/>
          <a:lstStyle/>
          <a:p>
            <a:r>
              <a:rPr lang="en-US" dirty="0"/>
              <a:t>Causation Challenges</a:t>
            </a:r>
          </a:p>
        </p:txBody>
      </p:sp>
      <p:pic>
        <p:nvPicPr>
          <p:cNvPr id="4" name="Picture 3">
            <a:extLst>
              <a:ext uri="{FF2B5EF4-FFF2-40B4-BE49-F238E27FC236}">
                <a16:creationId xmlns:a16="http://schemas.microsoft.com/office/drawing/2014/main" id="{80205A54-8748-1053-835B-5ECC6717895A}"/>
              </a:ext>
            </a:extLst>
          </p:cNvPr>
          <p:cNvPicPr>
            <a:picLocks noChangeAspect="1"/>
          </p:cNvPicPr>
          <p:nvPr/>
        </p:nvPicPr>
        <p:blipFill>
          <a:blip r:embed="rId2"/>
          <a:stretch>
            <a:fillRect/>
          </a:stretch>
        </p:blipFill>
        <p:spPr>
          <a:xfrm>
            <a:off x="152001" y="1528891"/>
            <a:ext cx="11395409" cy="1001794"/>
          </a:xfrm>
          <a:prstGeom prst="rect">
            <a:avLst/>
          </a:prstGeom>
        </p:spPr>
      </p:pic>
      <p:sp>
        <p:nvSpPr>
          <p:cNvPr id="5" name="Content Placeholder 2">
            <a:extLst>
              <a:ext uri="{FF2B5EF4-FFF2-40B4-BE49-F238E27FC236}">
                <a16:creationId xmlns:a16="http://schemas.microsoft.com/office/drawing/2014/main" id="{BF18C869-DA1C-75F6-93D4-F1415C508B19}"/>
              </a:ext>
            </a:extLst>
          </p:cNvPr>
          <p:cNvSpPr txBox="1">
            <a:spLocks/>
          </p:cNvSpPr>
          <p:nvPr/>
        </p:nvSpPr>
        <p:spPr>
          <a:xfrm>
            <a:off x="860503" y="2956051"/>
            <a:ext cx="10470994" cy="1716309"/>
          </a:xfrm>
          <a:prstGeom prst="rect">
            <a:avLst/>
          </a:prstGeom>
          <a:solidFill>
            <a:schemeClr val="accent1"/>
          </a:solidFill>
        </p:spPr>
        <p:txBody>
          <a:bodyPr vert="horz" lIns="91440" tIns="45720" rIns="91440" bIns="45720" rtlCol="0" anchor="ctr">
            <a:normAutofit/>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2" panose="05020102010507070707" pitchFamily="18" charset="2"/>
              <a:buNone/>
            </a:pPr>
            <a:r>
              <a:rPr lang="en-US" sz="3200" b="1" dirty="0"/>
              <a:t>Automatability:</a:t>
            </a:r>
            <a:r>
              <a:rPr lang="en-US" sz="3200" dirty="0"/>
              <a:t> Different data sources are more or less automatable depending on their consistency and format</a:t>
            </a:r>
          </a:p>
        </p:txBody>
      </p:sp>
    </p:spTree>
    <p:extLst>
      <p:ext uri="{BB962C8B-B14F-4D97-AF65-F5344CB8AC3E}">
        <p14:creationId xmlns:p14="http://schemas.microsoft.com/office/powerpoint/2010/main" val="18053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9B9B-11A4-9D03-1208-C3366967539D}"/>
              </a:ext>
            </a:extLst>
          </p:cNvPr>
          <p:cNvSpPr>
            <a:spLocks noGrp="1"/>
          </p:cNvSpPr>
          <p:nvPr>
            <p:ph type="title"/>
          </p:nvPr>
        </p:nvSpPr>
        <p:spPr/>
        <p:txBody>
          <a:bodyPr/>
          <a:lstStyle/>
          <a:p>
            <a:r>
              <a:rPr lang="en-US" dirty="0"/>
              <a:t>Expert Opinion</a:t>
            </a:r>
          </a:p>
        </p:txBody>
      </p:sp>
      <p:sp>
        <p:nvSpPr>
          <p:cNvPr id="3" name="Content Placeholder 2">
            <a:extLst>
              <a:ext uri="{FF2B5EF4-FFF2-40B4-BE49-F238E27FC236}">
                <a16:creationId xmlns:a16="http://schemas.microsoft.com/office/drawing/2014/main" id="{CA5FEA7B-4E0C-ECB4-BE2D-8EFC5BFFD7D5}"/>
              </a:ext>
            </a:extLst>
          </p:cNvPr>
          <p:cNvSpPr>
            <a:spLocks noGrp="1"/>
          </p:cNvSpPr>
          <p:nvPr>
            <p:ph sz="quarter" idx="12"/>
          </p:nvPr>
        </p:nvSpPr>
        <p:spPr/>
        <p:txBody>
          <a:bodyPr/>
          <a:lstStyle/>
          <a:p>
            <a:r>
              <a:rPr lang="en-US" dirty="0"/>
              <a:t>Data exists in conflict with itself; correlation and causation may give different answers</a:t>
            </a:r>
          </a:p>
          <a:p>
            <a:r>
              <a:rPr lang="en-US" dirty="0"/>
              <a:t>Data lives in the context in which it was generated</a:t>
            </a:r>
          </a:p>
          <a:p>
            <a:r>
              <a:rPr lang="en-US" dirty="0"/>
              <a:t>Organizational features</a:t>
            </a:r>
          </a:p>
          <a:p>
            <a:r>
              <a:rPr lang="en-US" dirty="0"/>
              <a:t>Data collection method</a:t>
            </a:r>
          </a:p>
          <a:p>
            <a:r>
              <a:rPr lang="en-US" dirty="0"/>
              <a:t>Qualitative data (e.g., leadership attitudes)</a:t>
            </a:r>
          </a:p>
          <a:p>
            <a:endParaRPr lang="en-US" dirty="0"/>
          </a:p>
        </p:txBody>
      </p:sp>
      <p:pic>
        <p:nvPicPr>
          <p:cNvPr id="7" name="Picture 6" descr="WOMAN_Desk_Computer_Side">
            <a:extLst>
              <a:ext uri="{FF2B5EF4-FFF2-40B4-BE49-F238E27FC236}">
                <a16:creationId xmlns:a16="http://schemas.microsoft.com/office/drawing/2014/main" id="{9CB9D837-87A7-435E-91FC-6E6B677D785C}"/>
              </a:ext>
            </a:extLst>
          </p:cNvPr>
          <p:cNvPicPr>
            <a:picLocks noChangeAspect="1"/>
          </p:cNvPicPr>
          <p:nvPr/>
        </p:nvPicPr>
        <p:blipFill>
          <a:blip r:embed="rId2"/>
          <a:stretch>
            <a:fillRect/>
          </a:stretch>
        </p:blipFill>
        <p:spPr>
          <a:xfrm>
            <a:off x="5865976" y="-174128"/>
            <a:ext cx="6326024" cy="6323916"/>
          </a:xfrm>
          <a:prstGeom prst="rect">
            <a:avLst/>
          </a:prstGeom>
        </p:spPr>
      </p:pic>
    </p:spTree>
    <p:extLst>
      <p:ext uri="{BB962C8B-B14F-4D97-AF65-F5344CB8AC3E}">
        <p14:creationId xmlns:p14="http://schemas.microsoft.com/office/powerpoint/2010/main" val="396770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D94FD1-1538-138A-DC54-4C2D753B0702}"/>
              </a:ext>
            </a:extLst>
          </p:cNvPr>
          <p:cNvGraphicFramePr/>
          <p:nvPr/>
        </p:nvGraphicFramePr>
        <p:xfrm>
          <a:off x="2368996" y="0"/>
          <a:ext cx="7454008" cy="6157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5B0AA0D3-719C-650C-EFB4-15F587E466E6}"/>
              </a:ext>
            </a:extLst>
          </p:cNvPr>
          <p:cNvCxnSpPr>
            <a:cxnSpLocks/>
            <a:stCxn id="7" idx="2"/>
          </p:cNvCxnSpPr>
          <p:nvPr/>
        </p:nvCxnSpPr>
        <p:spPr>
          <a:xfrm flipH="1">
            <a:off x="6096000" y="1524420"/>
            <a:ext cx="3910314" cy="190458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C178EB-60C7-1A89-D957-9FBE0099CC26}"/>
              </a:ext>
            </a:extLst>
          </p:cNvPr>
          <p:cNvSpPr txBox="1"/>
          <p:nvPr/>
        </p:nvSpPr>
        <p:spPr>
          <a:xfrm>
            <a:off x="8044405" y="324091"/>
            <a:ext cx="3923818" cy="1200329"/>
          </a:xfrm>
          <a:prstGeom prst="rect">
            <a:avLst/>
          </a:prstGeom>
          <a:noFill/>
        </p:spPr>
        <p:txBody>
          <a:bodyPr wrap="square" rtlCol="0">
            <a:spAutoFit/>
          </a:bodyPr>
          <a:lstStyle/>
          <a:p>
            <a:pPr algn="r"/>
            <a:r>
              <a:rPr lang="en-US" sz="3600" dirty="0"/>
              <a:t>Data-Informed Risk Management</a:t>
            </a:r>
          </a:p>
        </p:txBody>
      </p:sp>
    </p:spTree>
    <p:extLst>
      <p:ext uri="{BB962C8B-B14F-4D97-AF65-F5344CB8AC3E}">
        <p14:creationId xmlns:p14="http://schemas.microsoft.com/office/powerpoint/2010/main" val="16094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F0FFE-855C-A0B1-8DC8-69785D2B7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D75AF-811E-F9B3-2819-DC9C6BCDE6BE}"/>
              </a:ext>
            </a:extLst>
          </p:cNvPr>
          <p:cNvSpPr>
            <a:spLocks noGrp="1"/>
          </p:cNvSpPr>
          <p:nvPr>
            <p:ph type="title"/>
          </p:nvPr>
        </p:nvSpPr>
        <p:spPr/>
        <p:txBody>
          <a:bodyPr/>
          <a:lstStyle/>
          <a:p>
            <a:r>
              <a:rPr lang="en-US" dirty="0"/>
              <a:t>What does the data say???</a:t>
            </a:r>
          </a:p>
        </p:txBody>
      </p:sp>
    </p:spTree>
    <p:extLst>
      <p:ext uri="{BB962C8B-B14F-4D97-AF65-F5344CB8AC3E}">
        <p14:creationId xmlns:p14="http://schemas.microsoft.com/office/powerpoint/2010/main" val="267601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8351-2DB7-E68A-EE07-68F82DCA232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ECCD7007-47D7-BC83-7BEE-A3B877386D09}"/>
              </a:ext>
            </a:extLst>
          </p:cNvPr>
          <p:cNvSpPr>
            <a:spLocks noGrp="1"/>
          </p:cNvSpPr>
          <p:nvPr>
            <p:ph idx="1"/>
          </p:nvPr>
        </p:nvSpPr>
        <p:spPr/>
        <p:txBody>
          <a:bodyPr>
            <a:normAutofit fontScale="92500" lnSpcReduction="10000"/>
          </a:bodyPr>
          <a:lstStyle/>
          <a:p>
            <a:pPr marL="0" indent="0">
              <a:buNone/>
            </a:pPr>
            <a:r>
              <a:rPr lang="en-US" dirty="0"/>
              <a:t>Our risk control services are for informational purposes only. In providing any information or recommending the services of others, we assume no responsibility for management or control of your systems or activities nor for implementation of any recommended corrective measures. Nor do we warrant that any system owned or used by you, directly or indirectly, is secure or that any system or practice complies with any laws, regulations, codes, or standards. We may refer you to one of our trusted service partners. In doing so, we do not warrant or guarantee the work of any provider or third-party. Any information we offer or recommend are not intended to replace any risk control measures you have or should have in place. We will have no liability to you or others in connection with providing or failure to provide information, referring or recommending the services of others, or for your failure to implement any recommended courses of action.</a:t>
            </a:r>
          </a:p>
        </p:txBody>
      </p:sp>
    </p:spTree>
    <p:extLst>
      <p:ext uri="{BB962C8B-B14F-4D97-AF65-F5344CB8AC3E}">
        <p14:creationId xmlns:p14="http://schemas.microsoft.com/office/powerpoint/2010/main" val="75785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AEF3-9334-4B6A-FB3E-D850211DD262}"/>
              </a:ext>
            </a:extLst>
          </p:cNvPr>
          <p:cNvSpPr>
            <a:spLocks noGrp="1"/>
          </p:cNvSpPr>
          <p:nvPr>
            <p:ph type="title"/>
          </p:nvPr>
        </p:nvSpPr>
        <p:spPr>
          <a:xfrm>
            <a:off x="240631" y="168443"/>
            <a:ext cx="11730789" cy="1203158"/>
          </a:xfrm>
        </p:spPr>
        <p:txBody>
          <a:bodyPr anchor="ctr">
            <a:normAutofit/>
          </a:bodyPr>
          <a:lstStyle/>
          <a:p>
            <a:r>
              <a:rPr lang="en-US" dirty="0"/>
              <a:t>Frequency</a:t>
            </a:r>
          </a:p>
        </p:txBody>
      </p:sp>
      <p:graphicFrame>
        <p:nvGraphicFramePr>
          <p:cNvPr id="5" name="Content Placeholder 2">
            <a:extLst>
              <a:ext uri="{FF2B5EF4-FFF2-40B4-BE49-F238E27FC236}">
                <a16:creationId xmlns:a16="http://schemas.microsoft.com/office/drawing/2014/main" id="{EF132939-4156-6B10-DCBC-D45B4A445509}"/>
              </a:ext>
            </a:extLst>
          </p:cNvPr>
          <p:cNvGraphicFramePr>
            <a:graphicFrameLocks noGrp="1"/>
          </p:cNvGraphicFramePr>
          <p:nvPr>
            <p:ph sz="quarter" idx="12"/>
            <p:extLst>
              <p:ext uri="{D42A27DB-BD31-4B8C-83A1-F6EECF244321}">
                <p14:modId xmlns:p14="http://schemas.microsoft.com/office/powerpoint/2010/main" val="3381709309"/>
              </p:ext>
            </p:extLst>
          </p:nvPr>
        </p:nvGraphicFramePr>
        <p:xfrm>
          <a:off x="241300" y="1443037"/>
          <a:ext cx="11734800" cy="470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8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CF25-BA21-5795-431D-F4C501811756}"/>
              </a:ext>
            </a:extLst>
          </p:cNvPr>
          <p:cNvSpPr>
            <a:spLocks noGrp="1"/>
          </p:cNvSpPr>
          <p:nvPr>
            <p:ph type="title"/>
          </p:nvPr>
        </p:nvSpPr>
        <p:spPr>
          <a:xfrm>
            <a:off x="240631" y="168443"/>
            <a:ext cx="11730789" cy="1203158"/>
          </a:xfrm>
        </p:spPr>
        <p:txBody>
          <a:bodyPr anchor="ctr">
            <a:normAutofit/>
          </a:bodyPr>
          <a:lstStyle/>
          <a:p>
            <a:r>
              <a:rPr lang="en-US" dirty="0"/>
              <a:t>Severity</a:t>
            </a:r>
          </a:p>
        </p:txBody>
      </p:sp>
      <p:graphicFrame>
        <p:nvGraphicFramePr>
          <p:cNvPr id="5" name="Content Placeholder 2">
            <a:extLst>
              <a:ext uri="{FF2B5EF4-FFF2-40B4-BE49-F238E27FC236}">
                <a16:creationId xmlns:a16="http://schemas.microsoft.com/office/drawing/2014/main" id="{9ECFBE26-3551-F9CB-1F9F-782259B9298E}"/>
              </a:ext>
            </a:extLst>
          </p:cNvPr>
          <p:cNvGraphicFramePr>
            <a:graphicFrameLocks noGrp="1"/>
          </p:cNvGraphicFramePr>
          <p:nvPr>
            <p:ph idx="1"/>
            <p:extLst>
              <p:ext uri="{D42A27DB-BD31-4B8C-83A1-F6EECF244321}">
                <p14:modId xmlns:p14="http://schemas.microsoft.com/office/powerpoint/2010/main" val="2740652774"/>
              </p:ext>
            </p:extLst>
          </p:nvPr>
        </p:nvGraphicFramePr>
        <p:xfrm>
          <a:off x="240631" y="1446122"/>
          <a:ext cx="11730789" cy="472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88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0954-6334-F47E-62C4-D271B006C823}"/>
              </a:ext>
            </a:extLst>
          </p:cNvPr>
          <p:cNvSpPr>
            <a:spLocks noGrp="1"/>
          </p:cNvSpPr>
          <p:nvPr>
            <p:ph type="title"/>
          </p:nvPr>
        </p:nvSpPr>
        <p:spPr/>
        <p:txBody>
          <a:bodyPr/>
          <a:lstStyle/>
          <a:p>
            <a:r>
              <a:rPr lang="en-US" dirty="0"/>
              <a:t>How I look at </a:t>
            </a:r>
            <a:br>
              <a:rPr lang="en-US" dirty="0"/>
            </a:br>
            <a:r>
              <a:rPr lang="en-US" dirty="0"/>
              <a:t>organizations</a:t>
            </a:r>
          </a:p>
        </p:txBody>
      </p:sp>
      <p:pic>
        <p:nvPicPr>
          <p:cNvPr id="3" name="Picture 9">
            <a:extLst>
              <a:ext uri="{FF2B5EF4-FFF2-40B4-BE49-F238E27FC236}">
                <a16:creationId xmlns:a16="http://schemas.microsoft.com/office/drawing/2014/main" id="{60207A84-B09A-436A-3CF4-4C1147A50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495" y="1909295"/>
            <a:ext cx="3433004" cy="303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6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F2B0-71CF-7E69-C673-F7763AE0484C}"/>
              </a:ext>
            </a:extLst>
          </p:cNvPr>
          <p:cNvSpPr>
            <a:spLocks noGrp="1"/>
          </p:cNvSpPr>
          <p:nvPr>
            <p:ph type="title"/>
          </p:nvPr>
        </p:nvSpPr>
        <p:spPr/>
        <p:txBody>
          <a:bodyPr/>
          <a:lstStyle/>
          <a:p>
            <a:r>
              <a:rPr lang="en-US" dirty="0"/>
              <a:t>Liberty Lenses</a:t>
            </a:r>
          </a:p>
        </p:txBody>
      </p:sp>
      <p:sp>
        <p:nvSpPr>
          <p:cNvPr id="3" name="Slide Number Placeholder 2">
            <a:extLst>
              <a:ext uri="{FF2B5EF4-FFF2-40B4-BE49-F238E27FC236}">
                <a16:creationId xmlns:a16="http://schemas.microsoft.com/office/drawing/2014/main" id="{C4121D48-B864-1B04-4410-2927C55CED59}"/>
              </a:ext>
            </a:extLst>
          </p:cNvPr>
          <p:cNvSpPr>
            <a:spLocks noGrp="1"/>
          </p:cNvSpPr>
          <p:nvPr>
            <p:ph type="sldNum" sz="quarter" idx="10"/>
          </p:nvPr>
        </p:nvSpPr>
        <p:spPr/>
        <p:txBody>
          <a:bodyPr/>
          <a:lstStyle/>
          <a:p>
            <a:pPr algn="r"/>
            <a:fld id="{8FB4CE90-470A-43E3-A052-3E8AD880B4A5}" type="slidenum">
              <a:rPr lang="en-US" smtClean="0"/>
              <a:pPr algn="r"/>
              <a:t>23</a:t>
            </a:fld>
            <a:endParaRPr lang="en-US"/>
          </a:p>
        </p:txBody>
      </p:sp>
      <p:sp>
        <p:nvSpPr>
          <p:cNvPr id="4" name="Footer Placeholder 3">
            <a:extLst>
              <a:ext uri="{FF2B5EF4-FFF2-40B4-BE49-F238E27FC236}">
                <a16:creationId xmlns:a16="http://schemas.microsoft.com/office/drawing/2014/main" id="{B1BF360B-198A-5BE3-861A-FDBF7CA18EEB}"/>
              </a:ext>
            </a:extLst>
          </p:cNvPr>
          <p:cNvSpPr>
            <a:spLocks noGrp="1"/>
          </p:cNvSpPr>
          <p:nvPr>
            <p:ph type="ftr" sz="quarter" idx="11"/>
          </p:nvPr>
        </p:nvSpPr>
        <p:spPr/>
        <p:txBody>
          <a:bodyPr/>
          <a:lstStyle/>
          <a:p>
            <a:pPr algn="ctr">
              <a:lnSpc>
                <a:spcPct val="90000"/>
              </a:lnSpc>
              <a:spcBef>
                <a:spcPts val="1000"/>
              </a:spcBef>
            </a:pPr>
            <a:endParaRPr lang="en-US" dirty="0"/>
          </a:p>
        </p:txBody>
      </p:sp>
      <p:pic>
        <p:nvPicPr>
          <p:cNvPr id="6" name="Picture 5">
            <a:extLst>
              <a:ext uri="{FF2B5EF4-FFF2-40B4-BE49-F238E27FC236}">
                <a16:creationId xmlns:a16="http://schemas.microsoft.com/office/drawing/2014/main" id="{5F14639B-4F7C-343D-F091-9412947FB566}"/>
              </a:ext>
            </a:extLst>
          </p:cNvPr>
          <p:cNvPicPr>
            <a:picLocks noChangeAspect="1"/>
          </p:cNvPicPr>
          <p:nvPr/>
        </p:nvPicPr>
        <p:blipFill>
          <a:blip r:embed="rId3"/>
          <a:stretch>
            <a:fillRect/>
          </a:stretch>
        </p:blipFill>
        <p:spPr>
          <a:xfrm>
            <a:off x="726239" y="1346361"/>
            <a:ext cx="1326990" cy="1326990"/>
          </a:xfrm>
          <a:prstGeom prst="rect">
            <a:avLst/>
          </a:prstGeom>
        </p:spPr>
      </p:pic>
      <p:pic>
        <p:nvPicPr>
          <p:cNvPr id="7" name="Picture 6">
            <a:extLst>
              <a:ext uri="{FF2B5EF4-FFF2-40B4-BE49-F238E27FC236}">
                <a16:creationId xmlns:a16="http://schemas.microsoft.com/office/drawing/2014/main" id="{060030B3-B951-4806-5444-EC60B59FEEA6}"/>
              </a:ext>
            </a:extLst>
          </p:cNvPr>
          <p:cNvPicPr>
            <a:picLocks noChangeAspect="1"/>
          </p:cNvPicPr>
          <p:nvPr/>
        </p:nvPicPr>
        <p:blipFill>
          <a:blip r:embed="rId4"/>
          <a:stretch>
            <a:fillRect/>
          </a:stretch>
        </p:blipFill>
        <p:spPr>
          <a:xfrm>
            <a:off x="726239" y="3056009"/>
            <a:ext cx="1320324" cy="1320324"/>
          </a:xfrm>
          <a:prstGeom prst="rect">
            <a:avLst/>
          </a:prstGeom>
        </p:spPr>
      </p:pic>
      <p:pic>
        <p:nvPicPr>
          <p:cNvPr id="8" name="Picture 7">
            <a:extLst>
              <a:ext uri="{FF2B5EF4-FFF2-40B4-BE49-F238E27FC236}">
                <a16:creationId xmlns:a16="http://schemas.microsoft.com/office/drawing/2014/main" id="{E53FEFF4-1DDC-31FA-C2AD-E7F4A868023E}"/>
              </a:ext>
            </a:extLst>
          </p:cNvPr>
          <p:cNvPicPr>
            <a:picLocks noChangeAspect="1"/>
          </p:cNvPicPr>
          <p:nvPr/>
        </p:nvPicPr>
        <p:blipFill>
          <a:blip r:embed="rId5"/>
          <a:stretch>
            <a:fillRect/>
          </a:stretch>
        </p:blipFill>
        <p:spPr>
          <a:xfrm>
            <a:off x="726239" y="4758992"/>
            <a:ext cx="1320324" cy="1320324"/>
          </a:xfrm>
          <a:prstGeom prst="rect">
            <a:avLst/>
          </a:prstGeom>
        </p:spPr>
      </p:pic>
      <p:pic>
        <p:nvPicPr>
          <p:cNvPr id="9" name="Picture 8">
            <a:extLst>
              <a:ext uri="{FF2B5EF4-FFF2-40B4-BE49-F238E27FC236}">
                <a16:creationId xmlns:a16="http://schemas.microsoft.com/office/drawing/2014/main" id="{E43A2E2F-652A-10D2-1E80-27F993BC869F}"/>
              </a:ext>
            </a:extLst>
          </p:cNvPr>
          <p:cNvPicPr>
            <a:picLocks noChangeAspect="1"/>
          </p:cNvPicPr>
          <p:nvPr/>
        </p:nvPicPr>
        <p:blipFill>
          <a:blip r:embed="rId6"/>
          <a:stretch>
            <a:fillRect/>
          </a:stretch>
        </p:blipFill>
        <p:spPr>
          <a:xfrm>
            <a:off x="6725541" y="1691409"/>
            <a:ext cx="1320324" cy="1320324"/>
          </a:xfrm>
          <a:prstGeom prst="rect">
            <a:avLst/>
          </a:prstGeom>
        </p:spPr>
      </p:pic>
      <p:pic>
        <p:nvPicPr>
          <p:cNvPr id="10" name="Picture 9">
            <a:extLst>
              <a:ext uri="{FF2B5EF4-FFF2-40B4-BE49-F238E27FC236}">
                <a16:creationId xmlns:a16="http://schemas.microsoft.com/office/drawing/2014/main" id="{5677C7FE-C9D7-C1DB-26C8-081075791B59}"/>
              </a:ext>
            </a:extLst>
          </p:cNvPr>
          <p:cNvPicPr>
            <a:picLocks noChangeAspect="1"/>
          </p:cNvPicPr>
          <p:nvPr/>
        </p:nvPicPr>
        <p:blipFill>
          <a:blip r:embed="rId7"/>
          <a:stretch>
            <a:fillRect/>
          </a:stretch>
        </p:blipFill>
        <p:spPr>
          <a:xfrm>
            <a:off x="6725541" y="3747734"/>
            <a:ext cx="1320324" cy="1320324"/>
          </a:xfrm>
          <a:prstGeom prst="rect">
            <a:avLst/>
          </a:prstGeom>
        </p:spPr>
      </p:pic>
      <p:sp>
        <p:nvSpPr>
          <p:cNvPr id="11" name="Content Placeholder 2">
            <a:extLst>
              <a:ext uri="{FF2B5EF4-FFF2-40B4-BE49-F238E27FC236}">
                <a16:creationId xmlns:a16="http://schemas.microsoft.com/office/drawing/2014/main" id="{0BABF145-A381-AE7F-3BFF-811A8A152264}"/>
              </a:ext>
            </a:extLst>
          </p:cNvPr>
          <p:cNvSpPr txBox="1">
            <a:spLocks/>
          </p:cNvSpPr>
          <p:nvPr/>
        </p:nvSpPr>
        <p:spPr>
          <a:xfrm>
            <a:off x="2882224" y="1496955"/>
            <a:ext cx="2057558" cy="98572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Threat</a:t>
            </a:r>
            <a:b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b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access</a:t>
            </a:r>
          </a:p>
        </p:txBody>
      </p:sp>
      <p:sp>
        <p:nvSpPr>
          <p:cNvPr id="12" name="Content Placeholder 2">
            <a:extLst>
              <a:ext uri="{FF2B5EF4-FFF2-40B4-BE49-F238E27FC236}">
                <a16:creationId xmlns:a16="http://schemas.microsoft.com/office/drawing/2014/main" id="{ECB976DE-E6D6-E69E-B9EB-D8DB998676EE}"/>
              </a:ext>
            </a:extLst>
          </p:cNvPr>
          <p:cNvSpPr txBox="1">
            <a:spLocks/>
          </p:cNvSpPr>
          <p:nvPr/>
        </p:nvSpPr>
        <p:spPr>
          <a:xfrm>
            <a:off x="2882224" y="3417072"/>
            <a:ext cx="2057558" cy="56824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Culture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sp>
        <p:nvSpPr>
          <p:cNvPr id="13" name="Content Placeholder 2">
            <a:extLst>
              <a:ext uri="{FF2B5EF4-FFF2-40B4-BE49-F238E27FC236}">
                <a16:creationId xmlns:a16="http://schemas.microsoft.com/office/drawing/2014/main" id="{9BC6963A-6455-9B3D-0C1A-C2A6B6394716}"/>
              </a:ext>
            </a:extLst>
          </p:cNvPr>
          <p:cNvSpPr txBox="1">
            <a:spLocks/>
          </p:cNvSpPr>
          <p:nvPr/>
        </p:nvSpPr>
        <p:spPr>
          <a:xfrm>
            <a:off x="2359304" y="4919705"/>
            <a:ext cx="3103399" cy="88267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Security Ops &amp; Resilience </a:t>
            </a:r>
          </a:p>
        </p:txBody>
      </p:sp>
      <p:sp>
        <p:nvSpPr>
          <p:cNvPr id="14" name="Content Placeholder 2">
            <a:extLst>
              <a:ext uri="{FF2B5EF4-FFF2-40B4-BE49-F238E27FC236}">
                <a16:creationId xmlns:a16="http://schemas.microsoft.com/office/drawing/2014/main" id="{695405CB-2029-50F7-DC0B-7021B3CBEA6D}"/>
              </a:ext>
            </a:extLst>
          </p:cNvPr>
          <p:cNvSpPr txBox="1">
            <a:spLocks/>
          </p:cNvSpPr>
          <p:nvPr/>
        </p:nvSpPr>
        <p:spPr>
          <a:xfrm>
            <a:off x="8486574" y="1719563"/>
            <a:ext cx="3234874" cy="126401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Security Planning &amp; Engineering</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sp>
        <p:nvSpPr>
          <p:cNvPr id="15" name="Content Placeholder 2">
            <a:extLst>
              <a:ext uri="{FF2B5EF4-FFF2-40B4-BE49-F238E27FC236}">
                <a16:creationId xmlns:a16="http://schemas.microsoft.com/office/drawing/2014/main" id="{204F2DB2-211F-D5B6-CE3D-A275112815D0}"/>
              </a:ext>
            </a:extLst>
          </p:cNvPr>
          <p:cNvSpPr txBox="1">
            <a:spLocks/>
          </p:cNvSpPr>
          <p:nvPr/>
        </p:nvSpPr>
        <p:spPr>
          <a:xfrm>
            <a:off x="8486574" y="4132225"/>
            <a:ext cx="3234874" cy="67181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Partner Security</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pic>
        <p:nvPicPr>
          <p:cNvPr id="21" name="Picture 9">
            <a:extLst>
              <a:ext uri="{FF2B5EF4-FFF2-40B4-BE49-F238E27FC236}">
                <a16:creationId xmlns:a16="http://schemas.microsoft.com/office/drawing/2014/main" id="{A28DEF72-C5FD-21CA-D11D-986F4D1A66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0237" y="101081"/>
            <a:ext cx="1511132" cy="133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27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D62B-8357-C0EE-44EA-8FC315A2234C}"/>
              </a:ext>
            </a:extLst>
          </p:cNvPr>
          <p:cNvSpPr>
            <a:spLocks noGrp="1"/>
          </p:cNvSpPr>
          <p:nvPr>
            <p:ph type="title"/>
          </p:nvPr>
        </p:nvSpPr>
        <p:spPr/>
        <p:txBody>
          <a:bodyPr/>
          <a:lstStyle/>
          <a:p>
            <a:r>
              <a:rPr lang="en-US" dirty="0"/>
              <a:t>Focus Areas</a:t>
            </a:r>
          </a:p>
        </p:txBody>
      </p:sp>
      <p:sp>
        <p:nvSpPr>
          <p:cNvPr id="3" name="Slide Number Placeholder 2">
            <a:extLst>
              <a:ext uri="{FF2B5EF4-FFF2-40B4-BE49-F238E27FC236}">
                <a16:creationId xmlns:a16="http://schemas.microsoft.com/office/drawing/2014/main" id="{7EFE8290-D2B5-57AE-7B51-B1C64399AA99}"/>
              </a:ext>
            </a:extLst>
          </p:cNvPr>
          <p:cNvSpPr>
            <a:spLocks noGrp="1"/>
          </p:cNvSpPr>
          <p:nvPr>
            <p:ph type="sldNum" sz="quarter" idx="10"/>
          </p:nvPr>
        </p:nvSpPr>
        <p:spPr/>
        <p:txBody>
          <a:bodyPr/>
          <a:lstStyle/>
          <a:p>
            <a:pPr algn="r"/>
            <a:fld id="{8FB4CE90-470A-43E3-A052-3E8AD880B4A5}" type="slidenum">
              <a:rPr lang="en-US" smtClean="0"/>
              <a:pPr algn="r"/>
              <a:t>24</a:t>
            </a:fld>
            <a:endParaRPr lang="en-US"/>
          </a:p>
        </p:txBody>
      </p:sp>
      <p:pic>
        <p:nvPicPr>
          <p:cNvPr id="6" name="Picture 5">
            <a:extLst>
              <a:ext uri="{FF2B5EF4-FFF2-40B4-BE49-F238E27FC236}">
                <a16:creationId xmlns:a16="http://schemas.microsoft.com/office/drawing/2014/main" id="{635BDEC7-F09B-23E6-CF28-7EDA837951B6}"/>
              </a:ext>
            </a:extLst>
          </p:cNvPr>
          <p:cNvPicPr>
            <a:picLocks noChangeAspect="1"/>
          </p:cNvPicPr>
          <p:nvPr/>
        </p:nvPicPr>
        <p:blipFill>
          <a:blip r:embed="rId2"/>
          <a:stretch>
            <a:fillRect/>
          </a:stretch>
        </p:blipFill>
        <p:spPr>
          <a:xfrm>
            <a:off x="489598" y="1619758"/>
            <a:ext cx="716833" cy="716833"/>
          </a:xfrm>
          <a:prstGeom prst="rect">
            <a:avLst/>
          </a:prstGeom>
        </p:spPr>
      </p:pic>
      <p:pic>
        <p:nvPicPr>
          <p:cNvPr id="7" name="Picture 6">
            <a:extLst>
              <a:ext uri="{FF2B5EF4-FFF2-40B4-BE49-F238E27FC236}">
                <a16:creationId xmlns:a16="http://schemas.microsoft.com/office/drawing/2014/main" id="{18CF9AF7-D9C5-EE4B-8FAA-AC13FBC9D2CB}"/>
              </a:ext>
            </a:extLst>
          </p:cNvPr>
          <p:cNvPicPr>
            <a:picLocks noChangeAspect="1"/>
          </p:cNvPicPr>
          <p:nvPr/>
        </p:nvPicPr>
        <p:blipFill>
          <a:blip r:embed="rId3"/>
          <a:stretch>
            <a:fillRect/>
          </a:stretch>
        </p:blipFill>
        <p:spPr>
          <a:xfrm>
            <a:off x="2561909" y="1621558"/>
            <a:ext cx="713232" cy="713232"/>
          </a:xfrm>
          <a:prstGeom prst="rect">
            <a:avLst/>
          </a:prstGeom>
        </p:spPr>
      </p:pic>
      <p:pic>
        <p:nvPicPr>
          <p:cNvPr id="8" name="Picture 7">
            <a:extLst>
              <a:ext uri="{FF2B5EF4-FFF2-40B4-BE49-F238E27FC236}">
                <a16:creationId xmlns:a16="http://schemas.microsoft.com/office/drawing/2014/main" id="{61769747-B3AF-6265-39AF-3B48C0C78C27}"/>
              </a:ext>
            </a:extLst>
          </p:cNvPr>
          <p:cNvPicPr>
            <a:picLocks noChangeAspect="1"/>
          </p:cNvPicPr>
          <p:nvPr/>
        </p:nvPicPr>
        <p:blipFill>
          <a:blip r:embed="rId4"/>
          <a:stretch>
            <a:fillRect/>
          </a:stretch>
        </p:blipFill>
        <p:spPr>
          <a:xfrm>
            <a:off x="4751195" y="1621558"/>
            <a:ext cx="713232" cy="713232"/>
          </a:xfrm>
          <a:prstGeom prst="rect">
            <a:avLst/>
          </a:prstGeom>
        </p:spPr>
      </p:pic>
      <p:pic>
        <p:nvPicPr>
          <p:cNvPr id="9" name="Picture 8">
            <a:extLst>
              <a:ext uri="{FF2B5EF4-FFF2-40B4-BE49-F238E27FC236}">
                <a16:creationId xmlns:a16="http://schemas.microsoft.com/office/drawing/2014/main" id="{CCF3A370-CBCA-B981-7A93-426304F2547D}"/>
              </a:ext>
            </a:extLst>
          </p:cNvPr>
          <p:cNvPicPr>
            <a:picLocks noChangeAspect="1"/>
          </p:cNvPicPr>
          <p:nvPr/>
        </p:nvPicPr>
        <p:blipFill>
          <a:blip r:embed="rId5"/>
          <a:stretch>
            <a:fillRect/>
          </a:stretch>
        </p:blipFill>
        <p:spPr>
          <a:xfrm>
            <a:off x="7143711" y="1621558"/>
            <a:ext cx="713232" cy="713232"/>
          </a:xfrm>
          <a:prstGeom prst="rect">
            <a:avLst/>
          </a:prstGeom>
        </p:spPr>
      </p:pic>
      <p:pic>
        <p:nvPicPr>
          <p:cNvPr id="10" name="Picture 9">
            <a:extLst>
              <a:ext uri="{FF2B5EF4-FFF2-40B4-BE49-F238E27FC236}">
                <a16:creationId xmlns:a16="http://schemas.microsoft.com/office/drawing/2014/main" id="{83EB0DC7-3B01-1DFA-54B6-C6FF6F9A2480}"/>
              </a:ext>
            </a:extLst>
          </p:cNvPr>
          <p:cNvPicPr>
            <a:picLocks noChangeAspect="1"/>
          </p:cNvPicPr>
          <p:nvPr/>
        </p:nvPicPr>
        <p:blipFill>
          <a:blip r:embed="rId6"/>
          <a:stretch>
            <a:fillRect/>
          </a:stretch>
        </p:blipFill>
        <p:spPr>
          <a:xfrm>
            <a:off x="9385272" y="1621558"/>
            <a:ext cx="713232" cy="713232"/>
          </a:xfrm>
          <a:prstGeom prst="rect">
            <a:avLst/>
          </a:prstGeom>
        </p:spPr>
      </p:pic>
      <p:sp>
        <p:nvSpPr>
          <p:cNvPr id="11" name="Content Placeholder 2">
            <a:extLst>
              <a:ext uri="{FF2B5EF4-FFF2-40B4-BE49-F238E27FC236}">
                <a16:creationId xmlns:a16="http://schemas.microsoft.com/office/drawing/2014/main" id="{9199BFF3-A0D1-5AFF-BB17-BFC8E95B1F89}"/>
              </a:ext>
            </a:extLst>
          </p:cNvPr>
          <p:cNvSpPr txBox="1">
            <a:spLocks/>
          </p:cNvSpPr>
          <p:nvPr/>
        </p:nvSpPr>
        <p:spPr>
          <a:xfrm>
            <a:off x="1207853" y="1684530"/>
            <a:ext cx="1111482" cy="58728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Threat</a:t>
            </a:r>
            <a:b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br>
            <a: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access</a:t>
            </a:r>
          </a:p>
        </p:txBody>
      </p:sp>
      <p:sp>
        <p:nvSpPr>
          <p:cNvPr id="12" name="Content Placeholder 2">
            <a:extLst>
              <a:ext uri="{FF2B5EF4-FFF2-40B4-BE49-F238E27FC236}">
                <a16:creationId xmlns:a16="http://schemas.microsoft.com/office/drawing/2014/main" id="{7272A2BD-4164-A1C0-C684-E98E515C910B}"/>
              </a:ext>
            </a:extLst>
          </p:cNvPr>
          <p:cNvSpPr txBox="1">
            <a:spLocks/>
          </p:cNvSpPr>
          <p:nvPr/>
        </p:nvSpPr>
        <p:spPr>
          <a:xfrm>
            <a:off x="3276563" y="1808897"/>
            <a:ext cx="1111482" cy="33855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Culture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sp>
        <p:nvSpPr>
          <p:cNvPr id="13" name="Content Placeholder 2">
            <a:extLst>
              <a:ext uri="{FF2B5EF4-FFF2-40B4-BE49-F238E27FC236}">
                <a16:creationId xmlns:a16="http://schemas.microsoft.com/office/drawing/2014/main" id="{86D6BA0C-D3C1-CBAA-3D8B-5D1BCAE7AC3C}"/>
              </a:ext>
            </a:extLst>
          </p:cNvPr>
          <p:cNvSpPr txBox="1">
            <a:spLocks/>
          </p:cNvSpPr>
          <p:nvPr/>
        </p:nvSpPr>
        <p:spPr>
          <a:xfrm>
            <a:off x="5465849" y="1715227"/>
            <a:ext cx="1676440" cy="52589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1A1446"/>
                </a:solidFill>
                <a:effectLst/>
                <a:uLnTx/>
                <a:uFillTx/>
                <a:latin typeface="Roboto" panose="02000000000000000000" pitchFamily="2" charset="0"/>
                <a:ea typeface="Roboto" panose="02000000000000000000" pitchFamily="2" charset="0"/>
              </a:rPr>
              <a:t>Security Ops &amp; Resilience </a:t>
            </a:r>
          </a:p>
        </p:txBody>
      </p:sp>
      <p:sp>
        <p:nvSpPr>
          <p:cNvPr id="14" name="Content Placeholder 2">
            <a:extLst>
              <a:ext uri="{FF2B5EF4-FFF2-40B4-BE49-F238E27FC236}">
                <a16:creationId xmlns:a16="http://schemas.microsoft.com/office/drawing/2014/main" id="{B481230D-7DEB-E4E8-2AA2-D017E1CF15D5}"/>
              </a:ext>
            </a:extLst>
          </p:cNvPr>
          <p:cNvSpPr txBox="1">
            <a:spLocks/>
          </p:cNvSpPr>
          <p:nvPr/>
        </p:nvSpPr>
        <p:spPr>
          <a:xfrm>
            <a:off x="7684728" y="1601628"/>
            <a:ext cx="1747462" cy="75309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Security Planning &amp; Engineering</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cxnSp>
        <p:nvCxnSpPr>
          <p:cNvPr id="15" name="Straight Connector 14">
            <a:extLst>
              <a:ext uri="{FF2B5EF4-FFF2-40B4-BE49-F238E27FC236}">
                <a16:creationId xmlns:a16="http://schemas.microsoft.com/office/drawing/2014/main" id="{19861ED8-ECC3-4389-FB8A-2924539F6B09}"/>
              </a:ext>
            </a:extLst>
          </p:cNvPr>
          <p:cNvCxnSpPr>
            <a:cxnSpLocks/>
            <a:stCxn id="6" idx="2"/>
          </p:cNvCxnSpPr>
          <p:nvPr/>
        </p:nvCxnSpPr>
        <p:spPr>
          <a:xfrm flipH="1">
            <a:off x="844670" y="2336591"/>
            <a:ext cx="3345" cy="3187119"/>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01161FB6-A2FF-1209-A0A7-BACDFFA7752A}"/>
              </a:ext>
            </a:extLst>
          </p:cNvPr>
          <p:cNvCxnSpPr>
            <a:cxnSpLocks/>
          </p:cNvCxnSpPr>
          <p:nvPr/>
        </p:nvCxnSpPr>
        <p:spPr>
          <a:xfrm>
            <a:off x="2918091" y="2334790"/>
            <a:ext cx="0" cy="22882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88B781B4-5A8A-B5E6-0EC9-49F2289FF767}"/>
              </a:ext>
            </a:extLst>
          </p:cNvPr>
          <p:cNvCxnSpPr>
            <a:cxnSpLocks/>
          </p:cNvCxnSpPr>
          <p:nvPr/>
        </p:nvCxnSpPr>
        <p:spPr>
          <a:xfrm>
            <a:off x="7500038" y="2295676"/>
            <a:ext cx="5209" cy="322803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2A846F3F-A853-B1AE-7FA2-DA8B0C915D8E}"/>
              </a:ext>
            </a:extLst>
          </p:cNvPr>
          <p:cNvCxnSpPr>
            <a:cxnSpLocks/>
          </p:cNvCxnSpPr>
          <p:nvPr/>
        </p:nvCxnSpPr>
        <p:spPr>
          <a:xfrm>
            <a:off x="9737005" y="2334789"/>
            <a:ext cx="0" cy="1422350"/>
          </a:xfrm>
          <a:prstGeom prst="line">
            <a:avLst/>
          </a:prstGeom>
          <a:ln/>
        </p:spPr>
        <p:style>
          <a:lnRef idx="1">
            <a:schemeClr val="accent3"/>
          </a:lnRef>
          <a:fillRef idx="0">
            <a:schemeClr val="accent3"/>
          </a:fillRef>
          <a:effectRef idx="0">
            <a:schemeClr val="accent3"/>
          </a:effectRef>
          <a:fontRef idx="minor">
            <a:schemeClr val="tx1"/>
          </a:fontRef>
        </p:style>
      </p:cxnSp>
      <p:sp>
        <p:nvSpPr>
          <p:cNvPr id="19" name="Content Placeholder 2">
            <a:extLst>
              <a:ext uri="{FF2B5EF4-FFF2-40B4-BE49-F238E27FC236}">
                <a16:creationId xmlns:a16="http://schemas.microsoft.com/office/drawing/2014/main" id="{19880C70-CA51-2994-D736-CCB40C7AC484}"/>
              </a:ext>
            </a:extLst>
          </p:cNvPr>
          <p:cNvSpPr txBox="1">
            <a:spLocks/>
          </p:cNvSpPr>
          <p:nvPr/>
        </p:nvSpPr>
        <p:spPr>
          <a:xfrm>
            <a:off x="9853406" y="1684530"/>
            <a:ext cx="1747462" cy="58728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rPr>
              <a:t>Partner Security</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1A1446"/>
              </a:solidFill>
              <a:effectLst/>
              <a:uLnTx/>
              <a:uFillTx/>
              <a:latin typeface="Roboto" panose="02000000000000000000" pitchFamily="2" charset="0"/>
              <a:ea typeface="Roboto" panose="02000000000000000000" pitchFamily="2" charset="0"/>
            </a:endParaRPr>
          </a:p>
        </p:txBody>
      </p:sp>
      <p:sp>
        <p:nvSpPr>
          <p:cNvPr id="20" name="Rectangle: Rounded Corners 19">
            <a:extLst>
              <a:ext uri="{FF2B5EF4-FFF2-40B4-BE49-F238E27FC236}">
                <a16:creationId xmlns:a16="http://schemas.microsoft.com/office/drawing/2014/main" id="{E51AD437-9B7B-BBB1-DF5A-721014386166}"/>
              </a:ext>
            </a:extLst>
          </p:cNvPr>
          <p:cNvSpPr/>
          <p:nvPr/>
        </p:nvSpPr>
        <p:spPr>
          <a:xfrm>
            <a:off x="1072284" y="2569589"/>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Credentials</a:t>
            </a:r>
          </a:p>
        </p:txBody>
      </p:sp>
      <p:sp>
        <p:nvSpPr>
          <p:cNvPr id="21" name="Rectangle: Rounded Corners 20">
            <a:extLst>
              <a:ext uri="{FF2B5EF4-FFF2-40B4-BE49-F238E27FC236}">
                <a16:creationId xmlns:a16="http://schemas.microsoft.com/office/drawing/2014/main" id="{15B1C2B4-E244-577B-917F-26E736A70C75}"/>
              </a:ext>
            </a:extLst>
          </p:cNvPr>
          <p:cNvSpPr/>
          <p:nvPr/>
        </p:nvSpPr>
        <p:spPr>
          <a:xfrm>
            <a:off x="1072284" y="3463776"/>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Phishing</a:t>
            </a:r>
          </a:p>
        </p:txBody>
      </p:sp>
      <p:sp>
        <p:nvSpPr>
          <p:cNvPr id="22" name="Rectangle: Rounded Corners 21">
            <a:extLst>
              <a:ext uri="{FF2B5EF4-FFF2-40B4-BE49-F238E27FC236}">
                <a16:creationId xmlns:a16="http://schemas.microsoft.com/office/drawing/2014/main" id="{E71F0248-014B-9945-E980-ED7BEFECFFE4}"/>
              </a:ext>
            </a:extLst>
          </p:cNvPr>
          <p:cNvSpPr/>
          <p:nvPr/>
        </p:nvSpPr>
        <p:spPr>
          <a:xfrm>
            <a:off x="1072284" y="4329684"/>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Asset Mgmt. Vulns</a:t>
            </a:r>
          </a:p>
        </p:txBody>
      </p:sp>
      <p:sp>
        <p:nvSpPr>
          <p:cNvPr id="23" name="Rectangle: Rounded Corners 22">
            <a:extLst>
              <a:ext uri="{FF2B5EF4-FFF2-40B4-BE49-F238E27FC236}">
                <a16:creationId xmlns:a16="http://schemas.microsoft.com/office/drawing/2014/main" id="{15117C49-67AD-6731-B086-561553BAE14D}"/>
              </a:ext>
            </a:extLst>
          </p:cNvPr>
          <p:cNvSpPr/>
          <p:nvPr/>
        </p:nvSpPr>
        <p:spPr>
          <a:xfrm>
            <a:off x="1072284" y="5230347"/>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Bots</a:t>
            </a:r>
          </a:p>
        </p:txBody>
      </p:sp>
      <p:sp>
        <p:nvSpPr>
          <p:cNvPr id="24" name="Rectangle: Rounded Corners 23">
            <a:extLst>
              <a:ext uri="{FF2B5EF4-FFF2-40B4-BE49-F238E27FC236}">
                <a16:creationId xmlns:a16="http://schemas.microsoft.com/office/drawing/2014/main" id="{D7994060-A81A-AF48-6133-F54C1555BB1C}"/>
              </a:ext>
            </a:extLst>
          </p:cNvPr>
          <p:cNvSpPr/>
          <p:nvPr/>
        </p:nvSpPr>
        <p:spPr>
          <a:xfrm>
            <a:off x="3212245" y="2569589"/>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Corporate Culture</a:t>
            </a:r>
          </a:p>
        </p:txBody>
      </p:sp>
      <p:sp>
        <p:nvSpPr>
          <p:cNvPr id="25" name="Rectangle: Rounded Corners 24">
            <a:extLst>
              <a:ext uri="{FF2B5EF4-FFF2-40B4-BE49-F238E27FC236}">
                <a16:creationId xmlns:a16="http://schemas.microsoft.com/office/drawing/2014/main" id="{F36297B3-C041-A102-5AD3-FC8041AE7F4A}"/>
              </a:ext>
            </a:extLst>
          </p:cNvPr>
          <p:cNvSpPr/>
          <p:nvPr/>
        </p:nvSpPr>
        <p:spPr>
          <a:xfrm>
            <a:off x="3212245" y="3463776"/>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Corporate Capability</a:t>
            </a:r>
          </a:p>
        </p:txBody>
      </p:sp>
      <p:sp>
        <p:nvSpPr>
          <p:cNvPr id="26" name="Rectangle: Rounded Corners 25">
            <a:extLst>
              <a:ext uri="{FF2B5EF4-FFF2-40B4-BE49-F238E27FC236}">
                <a16:creationId xmlns:a16="http://schemas.microsoft.com/office/drawing/2014/main" id="{11524DCD-47F6-928A-01B5-BD2A12C8F694}"/>
              </a:ext>
            </a:extLst>
          </p:cNvPr>
          <p:cNvSpPr/>
          <p:nvPr/>
        </p:nvSpPr>
        <p:spPr>
          <a:xfrm>
            <a:off x="3212245" y="4329684"/>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Errors</a:t>
            </a:r>
          </a:p>
        </p:txBody>
      </p:sp>
      <p:sp>
        <p:nvSpPr>
          <p:cNvPr id="27" name="Rectangle: Rounded Corners 26">
            <a:extLst>
              <a:ext uri="{FF2B5EF4-FFF2-40B4-BE49-F238E27FC236}">
                <a16:creationId xmlns:a16="http://schemas.microsoft.com/office/drawing/2014/main" id="{1B6C9065-36EF-7EC9-E849-F55F81E0227C}"/>
              </a:ext>
            </a:extLst>
          </p:cNvPr>
          <p:cNvSpPr/>
          <p:nvPr/>
        </p:nvSpPr>
        <p:spPr>
          <a:xfrm>
            <a:off x="5409319" y="2569589"/>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Incident Response</a:t>
            </a:r>
          </a:p>
        </p:txBody>
      </p:sp>
      <p:sp>
        <p:nvSpPr>
          <p:cNvPr id="28" name="Rectangle: Rounded Corners 27">
            <a:extLst>
              <a:ext uri="{FF2B5EF4-FFF2-40B4-BE49-F238E27FC236}">
                <a16:creationId xmlns:a16="http://schemas.microsoft.com/office/drawing/2014/main" id="{AE99E0C4-7DF1-A421-E996-5C5B33869999}"/>
              </a:ext>
            </a:extLst>
          </p:cNvPr>
          <p:cNvSpPr/>
          <p:nvPr/>
        </p:nvSpPr>
        <p:spPr>
          <a:xfrm>
            <a:off x="5409319" y="3463776"/>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Disaster Recovery </a:t>
            </a:r>
          </a:p>
        </p:txBody>
      </p:sp>
      <p:sp>
        <p:nvSpPr>
          <p:cNvPr id="29" name="Rectangle: Rounded Corners 28">
            <a:extLst>
              <a:ext uri="{FF2B5EF4-FFF2-40B4-BE49-F238E27FC236}">
                <a16:creationId xmlns:a16="http://schemas.microsoft.com/office/drawing/2014/main" id="{BBDCDE95-1288-0734-2159-9C41A593D0A4}"/>
              </a:ext>
            </a:extLst>
          </p:cNvPr>
          <p:cNvSpPr/>
          <p:nvPr/>
        </p:nvSpPr>
        <p:spPr>
          <a:xfrm>
            <a:off x="5409319" y="4329684"/>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Tactical Intelligence</a:t>
            </a:r>
          </a:p>
        </p:txBody>
      </p:sp>
      <p:sp>
        <p:nvSpPr>
          <p:cNvPr id="30" name="Rectangle: Rounded Corners 29">
            <a:extLst>
              <a:ext uri="{FF2B5EF4-FFF2-40B4-BE49-F238E27FC236}">
                <a16:creationId xmlns:a16="http://schemas.microsoft.com/office/drawing/2014/main" id="{CD7B9ECB-6695-66CE-F3D5-23194F484242}"/>
              </a:ext>
            </a:extLst>
          </p:cNvPr>
          <p:cNvSpPr/>
          <p:nvPr/>
        </p:nvSpPr>
        <p:spPr>
          <a:xfrm>
            <a:off x="7723123" y="2569589"/>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Standards</a:t>
            </a:r>
          </a:p>
        </p:txBody>
      </p:sp>
      <p:sp>
        <p:nvSpPr>
          <p:cNvPr id="31" name="Rectangle: Rounded Corners 30">
            <a:extLst>
              <a:ext uri="{FF2B5EF4-FFF2-40B4-BE49-F238E27FC236}">
                <a16:creationId xmlns:a16="http://schemas.microsoft.com/office/drawing/2014/main" id="{50A6F019-6DBB-CEA5-489F-EAAA403841DF}"/>
              </a:ext>
            </a:extLst>
          </p:cNvPr>
          <p:cNvSpPr/>
          <p:nvPr/>
        </p:nvSpPr>
        <p:spPr>
          <a:xfrm>
            <a:off x="7723123" y="3463776"/>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Plan to Standard</a:t>
            </a:r>
          </a:p>
        </p:txBody>
      </p:sp>
      <p:sp>
        <p:nvSpPr>
          <p:cNvPr id="32" name="Rectangle: Rounded Corners 31">
            <a:extLst>
              <a:ext uri="{FF2B5EF4-FFF2-40B4-BE49-F238E27FC236}">
                <a16:creationId xmlns:a16="http://schemas.microsoft.com/office/drawing/2014/main" id="{DB371522-2583-FE47-5F84-259DF8C6F7E8}"/>
              </a:ext>
            </a:extLst>
          </p:cNvPr>
          <p:cNvSpPr/>
          <p:nvPr/>
        </p:nvSpPr>
        <p:spPr>
          <a:xfrm>
            <a:off x="7723124" y="4329684"/>
            <a:ext cx="1263038"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Measurement to Plan</a:t>
            </a:r>
          </a:p>
        </p:txBody>
      </p:sp>
      <p:sp>
        <p:nvSpPr>
          <p:cNvPr id="33" name="Rectangle: Rounded Corners 32">
            <a:extLst>
              <a:ext uri="{FF2B5EF4-FFF2-40B4-BE49-F238E27FC236}">
                <a16:creationId xmlns:a16="http://schemas.microsoft.com/office/drawing/2014/main" id="{6AB067D5-77CB-8A71-F677-0B99D938D042}"/>
              </a:ext>
            </a:extLst>
          </p:cNvPr>
          <p:cNvSpPr/>
          <p:nvPr/>
        </p:nvSpPr>
        <p:spPr>
          <a:xfrm>
            <a:off x="7723123" y="5230347"/>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Security Engineering</a:t>
            </a:r>
          </a:p>
        </p:txBody>
      </p:sp>
      <p:sp>
        <p:nvSpPr>
          <p:cNvPr id="34" name="Rectangle: Rounded Corners 33">
            <a:extLst>
              <a:ext uri="{FF2B5EF4-FFF2-40B4-BE49-F238E27FC236}">
                <a16:creationId xmlns:a16="http://schemas.microsoft.com/office/drawing/2014/main" id="{EEB4BE3E-590E-C476-0871-4CDF228CD833}"/>
              </a:ext>
            </a:extLst>
          </p:cNvPr>
          <p:cNvSpPr/>
          <p:nvPr/>
        </p:nvSpPr>
        <p:spPr>
          <a:xfrm>
            <a:off x="9968671" y="2569589"/>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Who you rely on</a:t>
            </a:r>
          </a:p>
        </p:txBody>
      </p:sp>
      <p:sp>
        <p:nvSpPr>
          <p:cNvPr id="35" name="Rectangle: Rounded Corners 34">
            <a:extLst>
              <a:ext uri="{FF2B5EF4-FFF2-40B4-BE49-F238E27FC236}">
                <a16:creationId xmlns:a16="http://schemas.microsoft.com/office/drawing/2014/main" id="{9084A581-7E30-04B7-9E25-7534176301F2}"/>
              </a:ext>
            </a:extLst>
          </p:cNvPr>
          <p:cNvSpPr/>
          <p:nvPr/>
        </p:nvSpPr>
        <p:spPr>
          <a:xfrm>
            <a:off x="9968671" y="3463776"/>
            <a:ext cx="1261872" cy="586725"/>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2"/>
                </a:solidFill>
                <a:latin typeface="Roboto" panose="02000000000000000000" pitchFamily="2" charset="0"/>
                <a:ea typeface="Roboto" panose="02000000000000000000" pitchFamily="2" charset="0"/>
              </a:rPr>
              <a:t>Who relies on you</a:t>
            </a:r>
          </a:p>
        </p:txBody>
      </p:sp>
      <p:cxnSp>
        <p:nvCxnSpPr>
          <p:cNvPr id="36" name="Straight Connector 35">
            <a:extLst>
              <a:ext uri="{FF2B5EF4-FFF2-40B4-BE49-F238E27FC236}">
                <a16:creationId xmlns:a16="http://schemas.microsoft.com/office/drawing/2014/main" id="{A9F5E0D7-B64F-F91F-8D6A-012CD056E5BA}"/>
              </a:ext>
            </a:extLst>
          </p:cNvPr>
          <p:cNvCxnSpPr>
            <a:cxnSpLocks/>
            <a:endCxn id="20" idx="1"/>
          </p:cNvCxnSpPr>
          <p:nvPr/>
        </p:nvCxnSpPr>
        <p:spPr>
          <a:xfrm>
            <a:off x="854553" y="2862952"/>
            <a:ext cx="21773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00315152-1CDA-FB89-D071-DAE6FDA0D11A}"/>
              </a:ext>
            </a:extLst>
          </p:cNvPr>
          <p:cNvCxnSpPr>
            <a:cxnSpLocks/>
            <a:endCxn id="21" idx="1"/>
          </p:cNvCxnSpPr>
          <p:nvPr/>
        </p:nvCxnSpPr>
        <p:spPr>
          <a:xfrm>
            <a:off x="854553" y="3757139"/>
            <a:ext cx="21773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8" name="Straight Connector 37">
            <a:extLst>
              <a:ext uri="{FF2B5EF4-FFF2-40B4-BE49-F238E27FC236}">
                <a16:creationId xmlns:a16="http://schemas.microsoft.com/office/drawing/2014/main" id="{378BD0C1-50C6-D842-0167-04F04B17EB7D}"/>
              </a:ext>
            </a:extLst>
          </p:cNvPr>
          <p:cNvCxnSpPr>
            <a:cxnSpLocks/>
            <a:endCxn id="22" idx="1"/>
          </p:cNvCxnSpPr>
          <p:nvPr/>
        </p:nvCxnSpPr>
        <p:spPr>
          <a:xfrm>
            <a:off x="848015" y="4623047"/>
            <a:ext cx="224269"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3137D7CE-5C16-DEC4-837C-F7E566421DDF}"/>
              </a:ext>
            </a:extLst>
          </p:cNvPr>
          <p:cNvCxnSpPr>
            <a:cxnSpLocks/>
            <a:endCxn id="23" idx="1"/>
          </p:cNvCxnSpPr>
          <p:nvPr/>
        </p:nvCxnSpPr>
        <p:spPr>
          <a:xfrm>
            <a:off x="848304" y="5523710"/>
            <a:ext cx="22398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440B6A3F-C666-44B2-C166-7AA2EB38D193}"/>
              </a:ext>
            </a:extLst>
          </p:cNvPr>
          <p:cNvCxnSpPr>
            <a:cxnSpLocks/>
            <a:endCxn id="24" idx="1"/>
          </p:cNvCxnSpPr>
          <p:nvPr/>
        </p:nvCxnSpPr>
        <p:spPr>
          <a:xfrm>
            <a:off x="2918091" y="2862952"/>
            <a:ext cx="294154"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2F35E6E2-FFFA-B106-3121-32D37F8F0C3B}"/>
              </a:ext>
            </a:extLst>
          </p:cNvPr>
          <p:cNvCxnSpPr>
            <a:cxnSpLocks/>
            <a:endCxn id="25" idx="1"/>
          </p:cNvCxnSpPr>
          <p:nvPr/>
        </p:nvCxnSpPr>
        <p:spPr>
          <a:xfrm>
            <a:off x="2918091" y="3757139"/>
            <a:ext cx="294154"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3DD29D6E-AC49-A514-BCF9-BFDADA7E0317}"/>
              </a:ext>
            </a:extLst>
          </p:cNvPr>
          <p:cNvCxnSpPr>
            <a:cxnSpLocks/>
            <a:endCxn id="26" idx="1"/>
          </p:cNvCxnSpPr>
          <p:nvPr/>
        </p:nvCxnSpPr>
        <p:spPr>
          <a:xfrm>
            <a:off x="2918091" y="4623047"/>
            <a:ext cx="294154"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3" name="Straight Connector 42">
            <a:extLst>
              <a:ext uri="{FF2B5EF4-FFF2-40B4-BE49-F238E27FC236}">
                <a16:creationId xmlns:a16="http://schemas.microsoft.com/office/drawing/2014/main" id="{CB328ECC-F91D-9B3F-1BE6-6E484896BBCD}"/>
              </a:ext>
            </a:extLst>
          </p:cNvPr>
          <p:cNvCxnSpPr>
            <a:cxnSpLocks/>
          </p:cNvCxnSpPr>
          <p:nvPr/>
        </p:nvCxnSpPr>
        <p:spPr>
          <a:xfrm>
            <a:off x="5108619" y="2334790"/>
            <a:ext cx="0" cy="22882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4" name="Straight Connector 43">
            <a:extLst>
              <a:ext uri="{FF2B5EF4-FFF2-40B4-BE49-F238E27FC236}">
                <a16:creationId xmlns:a16="http://schemas.microsoft.com/office/drawing/2014/main" id="{3646E92E-BED9-6057-F56F-E51CD73392D7}"/>
              </a:ext>
            </a:extLst>
          </p:cNvPr>
          <p:cNvCxnSpPr>
            <a:cxnSpLocks/>
            <a:endCxn id="27" idx="1"/>
          </p:cNvCxnSpPr>
          <p:nvPr/>
        </p:nvCxnSpPr>
        <p:spPr>
          <a:xfrm>
            <a:off x="5108619" y="2862952"/>
            <a:ext cx="30070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5" name="Straight Connector 44">
            <a:extLst>
              <a:ext uri="{FF2B5EF4-FFF2-40B4-BE49-F238E27FC236}">
                <a16:creationId xmlns:a16="http://schemas.microsoft.com/office/drawing/2014/main" id="{62ECF28B-4C5D-4103-4312-3DBFB2B7CE32}"/>
              </a:ext>
            </a:extLst>
          </p:cNvPr>
          <p:cNvCxnSpPr>
            <a:cxnSpLocks/>
            <a:endCxn id="28" idx="1"/>
          </p:cNvCxnSpPr>
          <p:nvPr/>
        </p:nvCxnSpPr>
        <p:spPr>
          <a:xfrm>
            <a:off x="5108619" y="3757139"/>
            <a:ext cx="30070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6" name="Straight Connector 45">
            <a:extLst>
              <a:ext uri="{FF2B5EF4-FFF2-40B4-BE49-F238E27FC236}">
                <a16:creationId xmlns:a16="http://schemas.microsoft.com/office/drawing/2014/main" id="{5F8760FB-323B-E879-0042-4DDA6AA61DF8}"/>
              </a:ext>
            </a:extLst>
          </p:cNvPr>
          <p:cNvCxnSpPr>
            <a:cxnSpLocks/>
            <a:endCxn id="29" idx="1"/>
          </p:cNvCxnSpPr>
          <p:nvPr/>
        </p:nvCxnSpPr>
        <p:spPr>
          <a:xfrm>
            <a:off x="5108619" y="4623047"/>
            <a:ext cx="30070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7" name="Straight Connector 46">
            <a:extLst>
              <a:ext uri="{FF2B5EF4-FFF2-40B4-BE49-F238E27FC236}">
                <a16:creationId xmlns:a16="http://schemas.microsoft.com/office/drawing/2014/main" id="{A62E4338-F37E-F021-BE9D-FE15F756475C}"/>
              </a:ext>
            </a:extLst>
          </p:cNvPr>
          <p:cNvCxnSpPr>
            <a:cxnSpLocks/>
            <a:endCxn id="30" idx="1"/>
          </p:cNvCxnSpPr>
          <p:nvPr/>
        </p:nvCxnSpPr>
        <p:spPr>
          <a:xfrm>
            <a:off x="7505392" y="2862952"/>
            <a:ext cx="21773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8" name="Straight Connector 47">
            <a:extLst>
              <a:ext uri="{FF2B5EF4-FFF2-40B4-BE49-F238E27FC236}">
                <a16:creationId xmlns:a16="http://schemas.microsoft.com/office/drawing/2014/main" id="{F5D21EB7-F140-E377-14F4-24676D564080}"/>
              </a:ext>
            </a:extLst>
          </p:cNvPr>
          <p:cNvCxnSpPr>
            <a:cxnSpLocks/>
            <a:endCxn id="31" idx="1"/>
          </p:cNvCxnSpPr>
          <p:nvPr/>
        </p:nvCxnSpPr>
        <p:spPr>
          <a:xfrm>
            <a:off x="7505392" y="3757139"/>
            <a:ext cx="21773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9" name="Straight Connector 48">
            <a:extLst>
              <a:ext uri="{FF2B5EF4-FFF2-40B4-BE49-F238E27FC236}">
                <a16:creationId xmlns:a16="http://schemas.microsoft.com/office/drawing/2014/main" id="{5EE544F9-6FD0-8685-EEB5-E95763282AEF}"/>
              </a:ext>
            </a:extLst>
          </p:cNvPr>
          <p:cNvCxnSpPr>
            <a:cxnSpLocks/>
            <a:endCxn id="32" idx="1"/>
          </p:cNvCxnSpPr>
          <p:nvPr/>
        </p:nvCxnSpPr>
        <p:spPr>
          <a:xfrm>
            <a:off x="7498854" y="4623047"/>
            <a:ext cx="22427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0" name="Straight Connector 49">
            <a:extLst>
              <a:ext uri="{FF2B5EF4-FFF2-40B4-BE49-F238E27FC236}">
                <a16:creationId xmlns:a16="http://schemas.microsoft.com/office/drawing/2014/main" id="{B86DF526-177C-259C-972A-033FBF60DE72}"/>
              </a:ext>
            </a:extLst>
          </p:cNvPr>
          <p:cNvCxnSpPr>
            <a:cxnSpLocks/>
            <a:endCxn id="33" idx="1"/>
          </p:cNvCxnSpPr>
          <p:nvPr/>
        </p:nvCxnSpPr>
        <p:spPr>
          <a:xfrm>
            <a:off x="7499143" y="5523710"/>
            <a:ext cx="223980"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1" name="Straight Connector 50">
            <a:extLst>
              <a:ext uri="{FF2B5EF4-FFF2-40B4-BE49-F238E27FC236}">
                <a16:creationId xmlns:a16="http://schemas.microsoft.com/office/drawing/2014/main" id="{B892F422-D74E-CD04-40C7-F35173E7B2AA}"/>
              </a:ext>
            </a:extLst>
          </p:cNvPr>
          <p:cNvCxnSpPr>
            <a:cxnSpLocks/>
            <a:endCxn id="34" idx="1"/>
          </p:cNvCxnSpPr>
          <p:nvPr/>
        </p:nvCxnSpPr>
        <p:spPr>
          <a:xfrm>
            <a:off x="9737005" y="2862952"/>
            <a:ext cx="231666"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2" name="Straight Connector 51">
            <a:extLst>
              <a:ext uri="{FF2B5EF4-FFF2-40B4-BE49-F238E27FC236}">
                <a16:creationId xmlns:a16="http://schemas.microsoft.com/office/drawing/2014/main" id="{928EAE48-EB7F-8248-24C0-5FD6A12B5C10}"/>
              </a:ext>
            </a:extLst>
          </p:cNvPr>
          <p:cNvCxnSpPr>
            <a:cxnSpLocks/>
            <a:endCxn id="35" idx="1"/>
          </p:cNvCxnSpPr>
          <p:nvPr/>
        </p:nvCxnSpPr>
        <p:spPr>
          <a:xfrm>
            <a:off x="9737005" y="3757139"/>
            <a:ext cx="231666"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8381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C305-7573-4906-7219-18AE28820812}"/>
              </a:ext>
            </a:extLst>
          </p:cNvPr>
          <p:cNvSpPr>
            <a:spLocks noGrp="1"/>
          </p:cNvSpPr>
          <p:nvPr>
            <p:ph type="title"/>
          </p:nvPr>
        </p:nvSpPr>
        <p:spPr/>
        <p:txBody>
          <a:bodyPr/>
          <a:lstStyle/>
          <a:p>
            <a:r>
              <a:rPr lang="en-US" dirty="0"/>
              <a:t>Observables</a:t>
            </a:r>
          </a:p>
        </p:txBody>
      </p:sp>
      <p:sp>
        <p:nvSpPr>
          <p:cNvPr id="3" name="Slide Number Placeholder 2">
            <a:extLst>
              <a:ext uri="{FF2B5EF4-FFF2-40B4-BE49-F238E27FC236}">
                <a16:creationId xmlns:a16="http://schemas.microsoft.com/office/drawing/2014/main" id="{8C22FD8D-F0F0-8705-BB33-C8E243FA9D2E}"/>
              </a:ext>
            </a:extLst>
          </p:cNvPr>
          <p:cNvSpPr>
            <a:spLocks noGrp="1"/>
          </p:cNvSpPr>
          <p:nvPr>
            <p:ph type="sldNum" sz="quarter" idx="10"/>
          </p:nvPr>
        </p:nvSpPr>
        <p:spPr/>
        <p:txBody>
          <a:bodyPr/>
          <a:lstStyle/>
          <a:p>
            <a:pPr algn="r"/>
            <a:fld id="{8FB4CE90-470A-43E3-A052-3E8AD880B4A5}" type="slidenum">
              <a:rPr lang="en-US" smtClean="0"/>
              <a:pPr algn="r"/>
              <a:t>25</a:t>
            </a:fld>
            <a:endParaRPr lang="en-US"/>
          </a:p>
        </p:txBody>
      </p:sp>
      <p:sp>
        <p:nvSpPr>
          <p:cNvPr id="4" name="Footer Placeholder 3">
            <a:extLst>
              <a:ext uri="{FF2B5EF4-FFF2-40B4-BE49-F238E27FC236}">
                <a16:creationId xmlns:a16="http://schemas.microsoft.com/office/drawing/2014/main" id="{BCBFAA75-FBD2-79E8-0C78-FC86A1D566C0}"/>
              </a:ext>
            </a:extLst>
          </p:cNvPr>
          <p:cNvSpPr>
            <a:spLocks noGrp="1"/>
          </p:cNvSpPr>
          <p:nvPr>
            <p:ph type="ftr" sz="quarter" idx="11"/>
          </p:nvPr>
        </p:nvSpPr>
        <p:spPr/>
        <p:txBody>
          <a:bodyPr/>
          <a:lstStyle/>
          <a:p>
            <a:pPr algn="ctr">
              <a:lnSpc>
                <a:spcPct val="90000"/>
              </a:lnSpc>
              <a:spcBef>
                <a:spcPts val="1000"/>
              </a:spcBef>
            </a:pPr>
            <a:endParaRPr lang="en-US" dirty="0"/>
          </a:p>
        </p:txBody>
      </p:sp>
      <p:sp>
        <p:nvSpPr>
          <p:cNvPr id="5" name="Content Placeholder 4">
            <a:extLst>
              <a:ext uri="{FF2B5EF4-FFF2-40B4-BE49-F238E27FC236}">
                <a16:creationId xmlns:a16="http://schemas.microsoft.com/office/drawing/2014/main" id="{080AE606-F47E-95F8-FDB2-9667179C61BC}"/>
              </a:ext>
            </a:extLst>
          </p:cNvPr>
          <p:cNvSpPr>
            <a:spLocks noGrp="1"/>
          </p:cNvSpPr>
          <p:nvPr>
            <p:ph sz="quarter" idx="12"/>
          </p:nvPr>
        </p:nvSpPr>
        <p:spPr/>
        <p:txBody>
          <a:bodyPr>
            <a:normAutofit/>
          </a:bodyPr>
          <a:lstStyle/>
          <a:p>
            <a:r>
              <a:rPr lang="en-US" dirty="0"/>
              <a:t>Keeping in mind our limited inputs</a:t>
            </a:r>
          </a:p>
          <a:p>
            <a:pPr lvl="1"/>
            <a:r>
              <a:rPr lang="en-US" dirty="0"/>
              <a:t>What can we observe?</a:t>
            </a:r>
          </a:p>
          <a:p>
            <a:pPr lvl="1"/>
            <a:r>
              <a:rPr lang="en-US" dirty="0"/>
              <a:t>Self reported vs. externally observable</a:t>
            </a:r>
          </a:p>
          <a:p>
            <a:r>
              <a:rPr lang="en-US" dirty="0"/>
              <a:t>Correlation vs. causation</a:t>
            </a:r>
          </a:p>
          <a:p>
            <a:r>
              <a:rPr lang="en-US" dirty="0"/>
              <a:t>Not mutually exclusive</a:t>
            </a:r>
          </a:p>
          <a:p>
            <a:r>
              <a:rPr lang="en-US" dirty="0"/>
              <a:t>Expectations based on org type, size</a:t>
            </a:r>
          </a:p>
        </p:txBody>
      </p:sp>
      <p:sp>
        <p:nvSpPr>
          <p:cNvPr id="6" name="Text Placeholder 5">
            <a:extLst>
              <a:ext uri="{FF2B5EF4-FFF2-40B4-BE49-F238E27FC236}">
                <a16:creationId xmlns:a16="http://schemas.microsoft.com/office/drawing/2014/main" id="{F3485E87-A40C-58E5-BE3A-3C5DEB1AAA0D}"/>
              </a:ext>
            </a:extLst>
          </p:cNvPr>
          <p:cNvSpPr>
            <a:spLocks noGrp="1"/>
          </p:cNvSpPr>
          <p:nvPr>
            <p:ph type="body" sz="quarter" idx="13"/>
          </p:nvPr>
        </p:nvSpPr>
        <p:spPr/>
        <p:txBody>
          <a:bodyPr/>
          <a:lstStyle/>
          <a:p>
            <a:r>
              <a:rPr lang="en-US" dirty="0"/>
              <a:t>Examples:</a:t>
            </a:r>
          </a:p>
          <a:p>
            <a:pPr lvl="1"/>
            <a:r>
              <a:rPr lang="en-US" dirty="0"/>
              <a:t>MFA use</a:t>
            </a:r>
          </a:p>
          <a:p>
            <a:pPr lvl="1"/>
            <a:r>
              <a:rPr lang="en-US" dirty="0"/>
              <a:t>Exposed ports</a:t>
            </a:r>
          </a:p>
          <a:p>
            <a:pPr lvl="1"/>
            <a:r>
              <a:rPr lang="en-US" dirty="0"/>
              <a:t>Exposed vulnerabilities</a:t>
            </a:r>
          </a:p>
          <a:p>
            <a:pPr lvl="1"/>
            <a:r>
              <a:rPr lang="en-US" dirty="0"/>
              <a:t>Security Leader</a:t>
            </a:r>
          </a:p>
          <a:p>
            <a:pPr lvl="1"/>
            <a:r>
              <a:rPr lang="en-US" dirty="0"/>
              <a:t>Budget</a:t>
            </a:r>
          </a:p>
          <a:p>
            <a:pPr lvl="1"/>
            <a:r>
              <a:rPr lang="en-US" dirty="0"/>
              <a:t>IR, BC, DR plans exercised</a:t>
            </a:r>
          </a:p>
          <a:p>
            <a:pPr lvl="1"/>
            <a:r>
              <a:rPr lang="en-US" dirty="0"/>
              <a:t>Policies up-to-date</a:t>
            </a:r>
          </a:p>
          <a:p>
            <a:pPr lvl="1"/>
            <a:r>
              <a:rPr lang="en-US" dirty="0"/>
              <a:t>Roadmap</a:t>
            </a:r>
          </a:p>
          <a:p>
            <a:pPr lvl="1"/>
            <a:endParaRPr lang="en-US" dirty="0"/>
          </a:p>
          <a:p>
            <a:endParaRPr lang="en-US" dirty="0"/>
          </a:p>
        </p:txBody>
      </p:sp>
    </p:spTree>
    <p:extLst>
      <p:ext uri="{BB962C8B-B14F-4D97-AF65-F5344CB8AC3E}">
        <p14:creationId xmlns:p14="http://schemas.microsoft.com/office/powerpoint/2010/main" val="23347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A4F4-8B4E-B2CE-8E63-6D011419715B}"/>
              </a:ext>
            </a:extLst>
          </p:cNvPr>
          <p:cNvSpPr>
            <a:spLocks noGrp="1"/>
          </p:cNvSpPr>
          <p:nvPr>
            <p:ph type="title"/>
          </p:nvPr>
        </p:nvSpPr>
        <p:spPr>
          <a:xfrm>
            <a:off x="240631" y="168443"/>
            <a:ext cx="11730789" cy="1203158"/>
          </a:xfrm>
        </p:spPr>
        <p:txBody>
          <a:bodyPr anchor="ctr">
            <a:normAutofit/>
          </a:bodyPr>
          <a:lstStyle/>
          <a:p>
            <a:r>
              <a:rPr lang="en-US" dirty="0"/>
              <a:t>Conclusions</a:t>
            </a:r>
          </a:p>
        </p:txBody>
      </p:sp>
      <p:sp>
        <p:nvSpPr>
          <p:cNvPr id="3" name="Content Placeholder 2">
            <a:extLst>
              <a:ext uri="{FF2B5EF4-FFF2-40B4-BE49-F238E27FC236}">
                <a16:creationId xmlns:a16="http://schemas.microsoft.com/office/drawing/2014/main" id="{9480466E-719F-6C9A-9495-F4321A7AB90A}"/>
              </a:ext>
            </a:extLst>
          </p:cNvPr>
          <p:cNvSpPr>
            <a:spLocks noGrp="1"/>
          </p:cNvSpPr>
          <p:nvPr>
            <p:ph idx="1"/>
          </p:nvPr>
        </p:nvSpPr>
        <p:spPr>
          <a:xfrm>
            <a:off x="6201275" y="1446122"/>
            <a:ext cx="5770144" cy="4723455"/>
          </a:xfrm>
        </p:spPr>
        <p:txBody>
          <a:bodyPr>
            <a:normAutofit/>
          </a:bodyPr>
          <a:lstStyle/>
          <a:p>
            <a:r>
              <a:rPr lang="en-US" dirty="0"/>
              <a:t>Risk Management all the way down</a:t>
            </a:r>
          </a:p>
          <a:p>
            <a:r>
              <a:rPr lang="en-US" dirty="0"/>
              <a:t>Data is a liability</a:t>
            </a:r>
          </a:p>
          <a:p>
            <a:r>
              <a:rPr lang="en-US" dirty="0"/>
              <a:t>Important to be able to make decisions in the absence of perfect data</a:t>
            </a:r>
          </a:p>
          <a:p>
            <a:r>
              <a:rPr lang="en-US" dirty="0"/>
              <a:t>Never stop learning</a:t>
            </a:r>
          </a:p>
        </p:txBody>
      </p:sp>
      <p:pic>
        <p:nvPicPr>
          <p:cNvPr id="5" name="Picture 4" descr="WOMAN_Park_Bench_Computer_Side">
            <a:extLst>
              <a:ext uri="{FF2B5EF4-FFF2-40B4-BE49-F238E27FC236}">
                <a16:creationId xmlns:a16="http://schemas.microsoft.com/office/drawing/2014/main" id="{DA96F24F-83F7-4748-949B-3391FC004A8A}"/>
              </a:ext>
            </a:extLst>
          </p:cNvPr>
          <p:cNvPicPr>
            <a:picLocks noChangeAspect="1"/>
          </p:cNvPicPr>
          <p:nvPr/>
        </p:nvPicPr>
        <p:blipFill>
          <a:blip r:embed="rId2"/>
          <a:srcRect t="18140" r="-2" b="-2"/>
          <a:stretch>
            <a:fillRect/>
          </a:stretch>
        </p:blipFill>
        <p:spPr>
          <a:xfrm>
            <a:off x="240631" y="1446122"/>
            <a:ext cx="5770144" cy="4723455"/>
          </a:xfrm>
          <a:prstGeom prst="rect">
            <a:avLst/>
          </a:prstGeom>
          <a:noFill/>
        </p:spPr>
      </p:pic>
    </p:spTree>
    <p:extLst>
      <p:ext uri="{BB962C8B-B14F-4D97-AF65-F5344CB8AC3E}">
        <p14:creationId xmlns:p14="http://schemas.microsoft.com/office/powerpoint/2010/main" val="6045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89F8-6C75-9E67-6BB6-8D9AF473D5F3}"/>
              </a:ext>
            </a:extLst>
          </p:cNvPr>
          <p:cNvSpPr>
            <a:spLocks noGrp="1"/>
          </p:cNvSpPr>
          <p:nvPr>
            <p:ph type="ctrTitle"/>
          </p:nvPr>
        </p:nvSpPr>
        <p:spPr/>
        <p:txBody>
          <a:bodyPr/>
          <a:lstStyle/>
          <a:p>
            <a:r>
              <a:rPr lang="en-US" dirty="0">
                <a:solidFill>
                  <a:schemeClr val="tx2"/>
                </a:solidFill>
              </a:rPr>
              <a:t>Questions?</a:t>
            </a:r>
          </a:p>
        </p:txBody>
      </p:sp>
      <p:sp>
        <p:nvSpPr>
          <p:cNvPr id="8" name="TextBox 7">
            <a:extLst>
              <a:ext uri="{FF2B5EF4-FFF2-40B4-BE49-F238E27FC236}">
                <a16:creationId xmlns:a16="http://schemas.microsoft.com/office/drawing/2014/main" id="{8DD425DB-D937-91D0-8446-51CEE460AACC}"/>
              </a:ext>
            </a:extLst>
          </p:cNvPr>
          <p:cNvSpPr txBox="1"/>
          <p:nvPr/>
        </p:nvSpPr>
        <p:spPr>
          <a:xfrm>
            <a:off x="1093341" y="4346844"/>
            <a:ext cx="7941801" cy="1815882"/>
          </a:xfrm>
          <a:prstGeom prst="rect">
            <a:avLst/>
          </a:prstGeom>
          <a:noFill/>
        </p:spPr>
        <p:txBody>
          <a:bodyPr wrap="square">
            <a:spAutoFit/>
          </a:bodyPr>
          <a:lstStyle/>
          <a:p>
            <a:r>
              <a:rPr lang="en-US" sz="2800" dirty="0">
                <a:solidFill>
                  <a:schemeClr val="accent4"/>
                </a:solidFill>
              </a:rPr>
              <a:t>https://www.linkedin.com/in/adraeger</a:t>
            </a:r>
          </a:p>
          <a:p>
            <a:r>
              <a:rPr lang="en-US" sz="2800" dirty="0">
                <a:solidFill>
                  <a:schemeClr val="accent4"/>
                </a:solidFill>
              </a:rPr>
              <a:t>@TindrasGrove@infosec.exchange</a:t>
            </a:r>
          </a:p>
          <a:p>
            <a:r>
              <a:rPr lang="en-US" sz="2800" dirty="0">
                <a:solidFill>
                  <a:schemeClr val="accent4"/>
                </a:solidFill>
              </a:rPr>
              <a:t>@tindrasgrove.com</a:t>
            </a:r>
          </a:p>
          <a:p>
            <a:r>
              <a:rPr lang="en-US" sz="2800" dirty="0">
                <a:solidFill>
                  <a:schemeClr val="accent4"/>
                </a:solidFill>
              </a:rPr>
              <a:t>https://tindrasgrove.com/pages/links.html</a:t>
            </a:r>
          </a:p>
        </p:txBody>
      </p:sp>
      <p:pic>
        <p:nvPicPr>
          <p:cNvPr id="9" name="Graphic 8">
            <a:extLst>
              <a:ext uri="{FF2B5EF4-FFF2-40B4-BE49-F238E27FC236}">
                <a16:creationId xmlns:a16="http://schemas.microsoft.com/office/drawing/2014/main" id="{30278526-3EFD-C0A1-E5A1-18BEA2BE021F}"/>
              </a:ext>
            </a:extLst>
          </p:cNvPr>
          <p:cNvPicPr>
            <a:picLocks noChangeAspect="1"/>
          </p:cNvPicPr>
          <p:nvPr/>
        </p:nvPicPr>
        <p:blipFill>
          <a:blip>
            <a:duotone>
              <a:prstClr val="black"/>
              <a:schemeClr val="accent1">
                <a:tint val="45000"/>
                <a:satMod val="400000"/>
              </a:schemeClr>
            </a:duotone>
            <a:extLst>
              <a:ext uri="{96DAC541-7B7A-43D3-8B79-37D633B846F1}">
                <asvg:svgBlip xmlns:asvg="http://schemas.microsoft.com/office/drawing/2016/SVG/main" r:embed="rId2"/>
              </a:ext>
            </a:extLst>
          </a:blip>
          <a:stretch>
            <a:fillRect/>
          </a:stretch>
        </p:blipFill>
        <p:spPr>
          <a:xfrm>
            <a:off x="734025" y="5345742"/>
            <a:ext cx="359317" cy="317397"/>
          </a:xfrm>
          <a:prstGeom prst="rect">
            <a:avLst/>
          </a:prstGeom>
        </p:spPr>
      </p:pic>
      <p:pic>
        <p:nvPicPr>
          <p:cNvPr id="10" name="Graphic 9">
            <a:extLst>
              <a:ext uri="{FF2B5EF4-FFF2-40B4-BE49-F238E27FC236}">
                <a16:creationId xmlns:a16="http://schemas.microsoft.com/office/drawing/2014/main" id="{A78E0449-A208-C935-0ADC-88C782509072}"/>
              </a:ext>
            </a:extLst>
          </p:cNvPr>
          <p:cNvPicPr>
            <a:picLocks noChangeAspect="1"/>
          </p:cNvPicPr>
          <p:nvPr/>
        </p:nvPicPr>
        <p:blipFill>
          <a:blip>
            <a:duotone>
              <a:prstClr val="black"/>
              <a:schemeClr val="accent1">
                <a:tint val="45000"/>
                <a:satMod val="400000"/>
              </a:schemeClr>
            </a:duotone>
            <a:extLst>
              <a:ext uri="{96DAC541-7B7A-43D3-8B79-37D633B846F1}">
                <asvg:svgBlip xmlns:asvg="http://schemas.microsoft.com/office/drawing/2016/SVG/main" r:embed="rId3"/>
              </a:ext>
            </a:extLst>
          </a:blip>
          <a:stretch>
            <a:fillRect/>
          </a:stretch>
        </p:blipFill>
        <p:spPr>
          <a:xfrm>
            <a:off x="763021" y="4929501"/>
            <a:ext cx="301326" cy="317397"/>
          </a:xfrm>
          <a:prstGeom prst="rect">
            <a:avLst/>
          </a:prstGeom>
        </p:spPr>
      </p:pic>
      <p:pic>
        <p:nvPicPr>
          <p:cNvPr id="11" name="Picture 10" descr="A blue square with white letters&#10;&#10;Description automatically generated">
            <a:extLst>
              <a:ext uri="{FF2B5EF4-FFF2-40B4-BE49-F238E27FC236}">
                <a16:creationId xmlns:a16="http://schemas.microsoft.com/office/drawing/2014/main" id="{FC293E5F-1C2F-D0AB-70F8-EC6B7A48A8E7}"/>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6771" y="4435439"/>
            <a:ext cx="326571" cy="326571"/>
          </a:xfrm>
          <a:prstGeom prst="rect">
            <a:avLst/>
          </a:prstGeom>
        </p:spPr>
      </p:pic>
      <p:pic>
        <p:nvPicPr>
          <p:cNvPr id="4" name="Graphic 3" descr="Internet with solid fill">
            <a:extLst>
              <a:ext uri="{FF2B5EF4-FFF2-40B4-BE49-F238E27FC236}">
                <a16:creationId xmlns:a16="http://schemas.microsoft.com/office/drawing/2014/main" id="{9E4F3A94-265D-E592-2225-73AE0099EB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9684" y="5684332"/>
            <a:ext cx="457200" cy="457200"/>
          </a:xfrm>
          <a:prstGeom prst="rect">
            <a:avLst/>
          </a:prstGeom>
        </p:spPr>
      </p:pic>
    </p:spTree>
    <p:extLst>
      <p:ext uri="{BB962C8B-B14F-4D97-AF65-F5344CB8AC3E}">
        <p14:creationId xmlns:p14="http://schemas.microsoft.com/office/powerpoint/2010/main" val="3672558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1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35A-0674-D49E-AE27-CB19C85513CB}"/>
              </a:ext>
            </a:extLst>
          </p:cNvPr>
          <p:cNvSpPr>
            <a:spLocks noGrp="1"/>
          </p:cNvSpPr>
          <p:nvPr>
            <p:ph type="title"/>
          </p:nvPr>
        </p:nvSpPr>
        <p:spPr/>
        <p:txBody>
          <a:bodyPr/>
          <a:lstStyle/>
          <a:p>
            <a:r>
              <a:rPr lang="en-US" dirty="0" err="1"/>
              <a:t>Whoami</a:t>
            </a:r>
            <a:endParaRPr lang="en-US" dirty="0"/>
          </a:p>
        </p:txBody>
      </p:sp>
      <p:sp>
        <p:nvSpPr>
          <p:cNvPr id="3" name="Content Placeholder 2">
            <a:extLst>
              <a:ext uri="{FF2B5EF4-FFF2-40B4-BE49-F238E27FC236}">
                <a16:creationId xmlns:a16="http://schemas.microsoft.com/office/drawing/2014/main" id="{07D63EDF-5F97-EB9F-906A-8C2EE853B3C2}"/>
              </a:ext>
            </a:extLst>
          </p:cNvPr>
          <p:cNvSpPr>
            <a:spLocks noGrp="1"/>
          </p:cNvSpPr>
          <p:nvPr>
            <p:ph sz="quarter" idx="12"/>
          </p:nvPr>
        </p:nvSpPr>
        <p:spPr/>
        <p:txBody>
          <a:bodyPr>
            <a:normAutofit/>
          </a:bodyPr>
          <a:lstStyle/>
          <a:p>
            <a:r>
              <a:rPr lang="en-US" sz="4800" dirty="0"/>
              <a:t>Fiber arts enthusiast</a:t>
            </a:r>
          </a:p>
          <a:p>
            <a:r>
              <a:rPr lang="en-US" sz="4800" dirty="0"/>
              <a:t>Cat mom</a:t>
            </a:r>
          </a:p>
          <a:p>
            <a:r>
              <a:rPr lang="en-US" sz="4800"/>
              <a:t>Retired </a:t>
            </a:r>
            <a:r>
              <a:rPr lang="en-US" sz="4800" dirty="0"/>
              <a:t>Army Sergeant Major</a:t>
            </a:r>
          </a:p>
          <a:p>
            <a:r>
              <a:rPr lang="en-US" sz="4800" dirty="0"/>
              <a:t>GIAC Security Expert (GSE)</a:t>
            </a:r>
          </a:p>
          <a:p>
            <a:r>
              <a:rPr lang="en-US" sz="4800" dirty="0"/>
              <a:t>Cyber Risk Engineer</a:t>
            </a:r>
          </a:p>
        </p:txBody>
      </p:sp>
      <p:pic>
        <p:nvPicPr>
          <p:cNvPr id="7" name="Picture 6" descr="CAT_Yellow_Sleeping_Yarn">
            <a:extLst>
              <a:ext uri="{FF2B5EF4-FFF2-40B4-BE49-F238E27FC236}">
                <a16:creationId xmlns:a16="http://schemas.microsoft.com/office/drawing/2014/main" id="{E19FE186-F6C0-4AE4-B1D4-043455CAA60E}"/>
              </a:ext>
            </a:extLst>
          </p:cNvPr>
          <p:cNvPicPr>
            <a:picLocks noChangeAspect="1"/>
          </p:cNvPicPr>
          <p:nvPr/>
        </p:nvPicPr>
        <p:blipFill>
          <a:blip r:embed="rId2"/>
          <a:stretch>
            <a:fillRect/>
          </a:stretch>
        </p:blipFill>
        <p:spPr>
          <a:xfrm>
            <a:off x="6010507" y="4319393"/>
            <a:ext cx="5414503" cy="3660789"/>
          </a:xfrm>
          <a:prstGeom prst="rect">
            <a:avLst/>
          </a:prstGeom>
        </p:spPr>
      </p:pic>
    </p:spTree>
    <p:extLst>
      <p:ext uri="{BB962C8B-B14F-4D97-AF65-F5344CB8AC3E}">
        <p14:creationId xmlns:p14="http://schemas.microsoft.com/office/powerpoint/2010/main" val="11754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E5F1-FC30-2F9C-F3EE-E7D995440FE3}"/>
              </a:ext>
            </a:extLst>
          </p:cNvPr>
          <p:cNvSpPr>
            <a:spLocks noGrp="1"/>
          </p:cNvSpPr>
          <p:nvPr>
            <p:ph type="title"/>
          </p:nvPr>
        </p:nvSpPr>
        <p:spPr/>
        <p:txBody>
          <a:bodyPr anchor="ctr">
            <a:normAutofit/>
          </a:bodyPr>
          <a:lstStyle/>
          <a:p>
            <a:r>
              <a:rPr lang="en-US" dirty="0"/>
              <a:t>Risk Management</a:t>
            </a:r>
          </a:p>
        </p:txBody>
      </p:sp>
      <p:graphicFrame>
        <p:nvGraphicFramePr>
          <p:cNvPr id="5" name="Content Placeholder 2">
            <a:extLst>
              <a:ext uri="{FF2B5EF4-FFF2-40B4-BE49-F238E27FC236}">
                <a16:creationId xmlns:a16="http://schemas.microsoft.com/office/drawing/2014/main" id="{24B5310D-902A-C065-782D-799C5FC33673}"/>
              </a:ext>
            </a:extLst>
          </p:cNvPr>
          <p:cNvGraphicFramePr>
            <a:graphicFrameLocks noGrp="1"/>
          </p:cNvGraphicFramePr>
          <p:nvPr>
            <p:ph sz="quarter" idx="12"/>
            <p:extLst>
              <p:ext uri="{D42A27DB-BD31-4B8C-83A1-F6EECF244321}">
                <p14:modId xmlns:p14="http://schemas.microsoft.com/office/powerpoint/2010/main" val="2640647893"/>
              </p:ext>
            </p:extLst>
          </p:nvPr>
        </p:nvGraphicFramePr>
        <p:xfrm>
          <a:off x="241300" y="1443038"/>
          <a:ext cx="11734800" cy="470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03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68D-B1ED-B6AF-9649-E6D7BC2FC126}"/>
              </a:ext>
            </a:extLst>
          </p:cNvPr>
          <p:cNvSpPr>
            <a:spLocks noGrp="1"/>
          </p:cNvSpPr>
          <p:nvPr>
            <p:ph type="title"/>
          </p:nvPr>
        </p:nvSpPr>
        <p:spPr/>
        <p:txBody>
          <a:bodyPr anchor="ctr">
            <a:normAutofit/>
          </a:bodyPr>
          <a:lstStyle/>
          <a:p>
            <a:r>
              <a:rPr lang="en-US" dirty="0"/>
              <a:t>Risk Transfer</a:t>
            </a:r>
          </a:p>
        </p:txBody>
      </p:sp>
      <p:graphicFrame>
        <p:nvGraphicFramePr>
          <p:cNvPr id="6" name="Content Placeholder 2">
            <a:extLst>
              <a:ext uri="{FF2B5EF4-FFF2-40B4-BE49-F238E27FC236}">
                <a16:creationId xmlns:a16="http://schemas.microsoft.com/office/drawing/2014/main" id="{0DEA9AA4-7339-F641-0DC1-ADAE4954000E}"/>
              </a:ext>
            </a:extLst>
          </p:cNvPr>
          <p:cNvGraphicFramePr>
            <a:graphicFrameLocks noGrp="1"/>
          </p:cNvGraphicFramePr>
          <p:nvPr>
            <p:ph sz="quarter" idx="12"/>
            <p:extLst>
              <p:ext uri="{D42A27DB-BD31-4B8C-83A1-F6EECF244321}">
                <p14:modId xmlns:p14="http://schemas.microsoft.com/office/powerpoint/2010/main" val="477734056"/>
              </p:ext>
            </p:extLst>
          </p:nvPr>
        </p:nvGraphicFramePr>
        <p:xfrm>
          <a:off x="241300" y="1443038"/>
          <a:ext cx="11734800" cy="470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76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5C5-3DC7-0726-FFEF-1198921109CB}"/>
              </a:ext>
            </a:extLst>
          </p:cNvPr>
          <p:cNvSpPr>
            <a:spLocks noGrp="1"/>
          </p:cNvSpPr>
          <p:nvPr>
            <p:ph type="title"/>
          </p:nvPr>
        </p:nvSpPr>
        <p:spPr>
          <a:xfrm>
            <a:off x="240631" y="376518"/>
            <a:ext cx="11730789" cy="5681734"/>
          </a:xfrm>
        </p:spPr>
        <p:txBody>
          <a:bodyPr anchor="ctr">
            <a:normAutofit/>
          </a:bodyPr>
          <a:lstStyle/>
          <a:p>
            <a:r>
              <a:rPr lang="en-US" dirty="0"/>
              <a:t>Cyber Insurance Process</a:t>
            </a:r>
          </a:p>
        </p:txBody>
      </p:sp>
    </p:spTree>
    <p:extLst>
      <p:ext uri="{BB962C8B-B14F-4D97-AF65-F5344CB8AC3E}">
        <p14:creationId xmlns:p14="http://schemas.microsoft.com/office/powerpoint/2010/main" val="40146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E527-04CA-1079-57D4-75ABA47BB4C1}"/>
              </a:ext>
            </a:extLst>
          </p:cNvPr>
          <p:cNvSpPr>
            <a:spLocks noGrp="1"/>
          </p:cNvSpPr>
          <p:nvPr>
            <p:ph type="title"/>
          </p:nvPr>
        </p:nvSpPr>
        <p:spPr>
          <a:xfrm>
            <a:off x="240631" y="168443"/>
            <a:ext cx="11730789" cy="1203158"/>
          </a:xfrm>
        </p:spPr>
        <p:txBody>
          <a:bodyPr anchor="ctr">
            <a:normAutofit/>
          </a:bodyPr>
          <a:lstStyle/>
          <a:p>
            <a:r>
              <a:rPr lang="en-US" dirty="0"/>
              <a:t>Players</a:t>
            </a:r>
          </a:p>
        </p:txBody>
      </p:sp>
      <p:graphicFrame>
        <p:nvGraphicFramePr>
          <p:cNvPr id="5" name="Content Placeholder 2">
            <a:extLst>
              <a:ext uri="{FF2B5EF4-FFF2-40B4-BE49-F238E27FC236}">
                <a16:creationId xmlns:a16="http://schemas.microsoft.com/office/drawing/2014/main" id="{CEEC0DD0-BA25-ECD0-B375-4E703BAF16EA}"/>
              </a:ext>
            </a:extLst>
          </p:cNvPr>
          <p:cNvGraphicFramePr>
            <a:graphicFrameLocks noGrp="1"/>
          </p:cNvGraphicFramePr>
          <p:nvPr>
            <p:ph sz="quarter" idx="12"/>
            <p:extLst>
              <p:ext uri="{D42A27DB-BD31-4B8C-83A1-F6EECF244321}">
                <p14:modId xmlns:p14="http://schemas.microsoft.com/office/powerpoint/2010/main" val="678613490"/>
              </p:ext>
            </p:extLst>
          </p:nvPr>
        </p:nvGraphicFramePr>
        <p:xfrm>
          <a:off x="241300" y="1443037"/>
          <a:ext cx="11734800" cy="470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28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9573-98B2-4B39-9D6F-6A39F3619ED8}"/>
              </a:ext>
            </a:extLst>
          </p:cNvPr>
          <p:cNvSpPr>
            <a:spLocks noGrp="1"/>
          </p:cNvSpPr>
          <p:nvPr>
            <p:ph type="title"/>
          </p:nvPr>
        </p:nvSpPr>
        <p:spPr/>
        <p:txBody>
          <a:bodyPr/>
          <a:lstStyle/>
          <a:p>
            <a:r>
              <a:rPr lang="en-US" dirty="0"/>
              <a:t>Insurance Tower</a:t>
            </a:r>
          </a:p>
        </p:txBody>
      </p:sp>
      <p:graphicFrame>
        <p:nvGraphicFramePr>
          <p:cNvPr id="4" name="Content Placeholder 3">
            <a:extLst>
              <a:ext uri="{FF2B5EF4-FFF2-40B4-BE49-F238E27FC236}">
                <a16:creationId xmlns:a16="http://schemas.microsoft.com/office/drawing/2014/main" id="{481E67F5-7B6F-2BE9-C45D-C47B04942798}"/>
              </a:ext>
            </a:extLst>
          </p:cNvPr>
          <p:cNvGraphicFramePr>
            <a:graphicFrameLocks/>
          </p:cNvGraphicFramePr>
          <p:nvPr>
            <p:extLst>
              <p:ext uri="{D42A27DB-BD31-4B8C-83A1-F6EECF244321}">
                <p14:modId xmlns:p14="http://schemas.microsoft.com/office/powerpoint/2010/main" val="4211733858"/>
              </p:ext>
            </p:extLst>
          </p:nvPr>
        </p:nvGraphicFramePr>
        <p:xfrm>
          <a:off x="4304631" y="1684089"/>
          <a:ext cx="4027326" cy="399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Medieval tower with solid fill">
            <a:extLst>
              <a:ext uri="{FF2B5EF4-FFF2-40B4-BE49-F238E27FC236}">
                <a16:creationId xmlns:a16="http://schemas.microsoft.com/office/drawing/2014/main" id="{871C99CD-C7F1-C1E2-795A-96F302995C9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164674" y="1587743"/>
            <a:ext cx="4027326" cy="4027326"/>
          </a:xfrm>
          <a:prstGeom prst="rect">
            <a:avLst/>
          </a:prstGeom>
        </p:spPr>
      </p:pic>
      <p:graphicFrame>
        <p:nvGraphicFramePr>
          <p:cNvPr id="9" name="Diagram 8">
            <a:extLst>
              <a:ext uri="{FF2B5EF4-FFF2-40B4-BE49-F238E27FC236}">
                <a16:creationId xmlns:a16="http://schemas.microsoft.com/office/drawing/2014/main" id="{8B64AF44-FD69-D617-C427-94D445AF7D94}"/>
              </a:ext>
            </a:extLst>
          </p:cNvPr>
          <p:cNvGraphicFramePr/>
          <p:nvPr>
            <p:extLst>
              <p:ext uri="{D42A27DB-BD31-4B8C-83A1-F6EECF244321}">
                <p14:modId xmlns:p14="http://schemas.microsoft.com/office/powerpoint/2010/main" val="1280807457"/>
              </p:ext>
            </p:extLst>
          </p:nvPr>
        </p:nvGraphicFramePr>
        <p:xfrm>
          <a:off x="444588" y="1684089"/>
          <a:ext cx="3708400" cy="36437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8746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3409-8B42-83F0-BBAF-629F844ADBCC}"/>
              </a:ext>
            </a:extLst>
          </p:cNvPr>
          <p:cNvSpPr>
            <a:spLocks noGrp="1"/>
          </p:cNvSpPr>
          <p:nvPr>
            <p:ph type="title"/>
          </p:nvPr>
        </p:nvSpPr>
        <p:spPr>
          <a:xfrm>
            <a:off x="240631" y="168443"/>
            <a:ext cx="11730789" cy="1203158"/>
          </a:xfrm>
        </p:spPr>
        <p:txBody>
          <a:bodyPr anchor="ctr">
            <a:normAutofit/>
          </a:bodyPr>
          <a:lstStyle/>
          <a:p>
            <a:r>
              <a:rPr lang="en-US" dirty="0"/>
              <a:t>Insurance Types</a:t>
            </a:r>
          </a:p>
        </p:txBody>
      </p:sp>
      <p:sp>
        <p:nvSpPr>
          <p:cNvPr id="6" name="Rectangle 5" descr="Computer">
            <a:extLst>
              <a:ext uri="{FF2B5EF4-FFF2-40B4-BE49-F238E27FC236}">
                <a16:creationId xmlns:a16="http://schemas.microsoft.com/office/drawing/2014/main" id="{7564CA2D-1619-B86E-33F6-625CC72E1E1D}"/>
              </a:ext>
            </a:extLst>
          </p:cNvPr>
          <p:cNvSpPr/>
          <p:nvPr/>
        </p:nvSpPr>
        <p:spPr>
          <a:xfrm>
            <a:off x="1677491" y="1464901"/>
            <a:ext cx="3007809" cy="254326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614A3A13-9C39-D48E-FB60-E335F1AB68AB}"/>
              </a:ext>
            </a:extLst>
          </p:cNvPr>
          <p:cNvSpPr/>
          <p:nvPr/>
        </p:nvSpPr>
        <p:spPr>
          <a:xfrm>
            <a:off x="1550180" y="3960209"/>
            <a:ext cx="3262430" cy="951750"/>
          </a:xfrm>
          <a:custGeom>
            <a:avLst/>
            <a:gdLst>
              <a:gd name="connsiteX0" fmla="*/ 0 w 4180913"/>
              <a:gd name="connsiteY0" fmla="*/ 0 h 951750"/>
              <a:gd name="connsiteX1" fmla="*/ 4180913 w 4180913"/>
              <a:gd name="connsiteY1" fmla="*/ 0 h 951750"/>
              <a:gd name="connsiteX2" fmla="*/ 4180913 w 4180913"/>
              <a:gd name="connsiteY2" fmla="*/ 951750 h 951750"/>
              <a:gd name="connsiteX3" fmla="*/ 0 w 4180913"/>
              <a:gd name="connsiteY3" fmla="*/ 951750 h 951750"/>
              <a:gd name="connsiteX4" fmla="*/ 0 w 4180913"/>
              <a:gd name="connsiteY4" fmla="*/ 0 h 95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913" h="951750">
                <a:moveTo>
                  <a:pt x="0" y="0"/>
                </a:moveTo>
                <a:lnTo>
                  <a:pt x="4180913" y="0"/>
                </a:lnTo>
                <a:lnTo>
                  <a:pt x="4180913" y="951750"/>
                </a:lnTo>
                <a:lnTo>
                  <a:pt x="0" y="951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b="1"/>
            </a:pPr>
            <a:r>
              <a:rPr lang="en-US" sz="3200" kern="1200" dirty="0"/>
              <a:t>Cyber Insurance</a:t>
            </a:r>
          </a:p>
        </p:txBody>
      </p:sp>
      <p:sp>
        <p:nvSpPr>
          <p:cNvPr id="8" name="Freeform: Shape 7">
            <a:extLst>
              <a:ext uri="{FF2B5EF4-FFF2-40B4-BE49-F238E27FC236}">
                <a16:creationId xmlns:a16="http://schemas.microsoft.com/office/drawing/2014/main" id="{F32C102C-D3B4-2EE2-36BF-B9EFFD779047}"/>
              </a:ext>
            </a:extLst>
          </p:cNvPr>
          <p:cNvSpPr/>
          <p:nvPr/>
        </p:nvSpPr>
        <p:spPr>
          <a:xfrm>
            <a:off x="1834764" y="4413061"/>
            <a:ext cx="2693263" cy="522828"/>
          </a:xfrm>
          <a:custGeom>
            <a:avLst/>
            <a:gdLst>
              <a:gd name="connsiteX0" fmla="*/ 0 w 4180913"/>
              <a:gd name="connsiteY0" fmla="*/ 0 h 48478"/>
              <a:gd name="connsiteX1" fmla="*/ 4180913 w 4180913"/>
              <a:gd name="connsiteY1" fmla="*/ 0 h 48478"/>
              <a:gd name="connsiteX2" fmla="*/ 4180913 w 4180913"/>
              <a:gd name="connsiteY2" fmla="*/ 48478 h 48478"/>
              <a:gd name="connsiteX3" fmla="*/ 0 w 4180913"/>
              <a:gd name="connsiteY3" fmla="*/ 48478 h 48478"/>
              <a:gd name="connsiteX4" fmla="*/ 0 w 4180913"/>
              <a:gd name="connsiteY4" fmla="*/ 0 h 4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913" h="48478">
                <a:moveTo>
                  <a:pt x="0" y="0"/>
                </a:moveTo>
                <a:lnTo>
                  <a:pt x="4180913" y="0"/>
                </a:lnTo>
                <a:lnTo>
                  <a:pt x="4180913" y="48478"/>
                </a:lnTo>
                <a:lnTo>
                  <a:pt x="0" y="484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1</a:t>
            </a:r>
            <a:r>
              <a:rPr lang="en-US" sz="2400" kern="1200" baseline="30000" dirty="0"/>
              <a:t>st</a:t>
            </a:r>
            <a:r>
              <a:rPr lang="en-US" sz="2400" kern="1200" dirty="0"/>
              <a:t> Party Coverage</a:t>
            </a:r>
          </a:p>
        </p:txBody>
      </p:sp>
      <p:sp>
        <p:nvSpPr>
          <p:cNvPr id="9" name="Rectangle 8" descr="Contract with solid fill">
            <a:extLst>
              <a:ext uri="{FF2B5EF4-FFF2-40B4-BE49-F238E27FC236}">
                <a16:creationId xmlns:a16="http://schemas.microsoft.com/office/drawing/2014/main" id="{E1D87FD3-BEF9-4CB8-6059-1B5107729F37}"/>
              </a:ext>
            </a:extLst>
          </p:cNvPr>
          <p:cNvSpPr/>
          <p:nvPr/>
        </p:nvSpPr>
        <p:spPr>
          <a:xfrm>
            <a:off x="7655584" y="1371603"/>
            <a:ext cx="2832152" cy="2560048"/>
          </a:xfrm>
          <a:prstGeom prst="rect">
            <a:avLst/>
          </a:prstGeom>
          <a:blipFill>
            <a:blip>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49638FBB-5E2D-6F92-7324-0F4CD918C700}"/>
              </a:ext>
            </a:extLst>
          </p:cNvPr>
          <p:cNvSpPr/>
          <p:nvPr/>
        </p:nvSpPr>
        <p:spPr>
          <a:xfrm>
            <a:off x="6981204" y="3964405"/>
            <a:ext cx="4180913" cy="951750"/>
          </a:xfrm>
          <a:custGeom>
            <a:avLst/>
            <a:gdLst>
              <a:gd name="connsiteX0" fmla="*/ 0 w 4180913"/>
              <a:gd name="connsiteY0" fmla="*/ 0 h 951750"/>
              <a:gd name="connsiteX1" fmla="*/ 4180913 w 4180913"/>
              <a:gd name="connsiteY1" fmla="*/ 0 h 951750"/>
              <a:gd name="connsiteX2" fmla="*/ 4180913 w 4180913"/>
              <a:gd name="connsiteY2" fmla="*/ 951750 h 951750"/>
              <a:gd name="connsiteX3" fmla="*/ 0 w 4180913"/>
              <a:gd name="connsiteY3" fmla="*/ 951750 h 951750"/>
              <a:gd name="connsiteX4" fmla="*/ 0 w 4180913"/>
              <a:gd name="connsiteY4" fmla="*/ 0 h 95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913" h="951750">
                <a:moveTo>
                  <a:pt x="0" y="0"/>
                </a:moveTo>
                <a:lnTo>
                  <a:pt x="4180913" y="0"/>
                </a:lnTo>
                <a:lnTo>
                  <a:pt x="4180913" y="951750"/>
                </a:lnTo>
                <a:lnTo>
                  <a:pt x="0" y="9517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Tech Errors and Omissions (E&amp;O)</a:t>
            </a:r>
          </a:p>
        </p:txBody>
      </p:sp>
      <p:sp>
        <p:nvSpPr>
          <p:cNvPr id="11" name="Freeform: Shape 10">
            <a:extLst>
              <a:ext uri="{FF2B5EF4-FFF2-40B4-BE49-F238E27FC236}">
                <a16:creationId xmlns:a16="http://schemas.microsoft.com/office/drawing/2014/main" id="{64CE0A06-D9D1-BC5D-19C3-CBF59E6F9FDE}"/>
              </a:ext>
            </a:extLst>
          </p:cNvPr>
          <p:cNvSpPr/>
          <p:nvPr/>
        </p:nvSpPr>
        <p:spPr>
          <a:xfrm>
            <a:off x="6981204" y="4967767"/>
            <a:ext cx="4180913" cy="518629"/>
          </a:xfrm>
          <a:custGeom>
            <a:avLst/>
            <a:gdLst>
              <a:gd name="connsiteX0" fmla="*/ 0 w 4180913"/>
              <a:gd name="connsiteY0" fmla="*/ 0 h 48478"/>
              <a:gd name="connsiteX1" fmla="*/ 4180913 w 4180913"/>
              <a:gd name="connsiteY1" fmla="*/ 0 h 48478"/>
              <a:gd name="connsiteX2" fmla="*/ 4180913 w 4180913"/>
              <a:gd name="connsiteY2" fmla="*/ 48478 h 48478"/>
              <a:gd name="connsiteX3" fmla="*/ 0 w 4180913"/>
              <a:gd name="connsiteY3" fmla="*/ 48478 h 48478"/>
              <a:gd name="connsiteX4" fmla="*/ 0 w 4180913"/>
              <a:gd name="connsiteY4" fmla="*/ 0 h 4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0913" h="48478">
                <a:moveTo>
                  <a:pt x="0" y="0"/>
                </a:moveTo>
                <a:lnTo>
                  <a:pt x="4180913" y="0"/>
                </a:lnTo>
                <a:lnTo>
                  <a:pt x="4180913" y="48478"/>
                </a:lnTo>
                <a:lnTo>
                  <a:pt x="0" y="484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3</a:t>
            </a:r>
            <a:r>
              <a:rPr lang="en-US" sz="2400" kern="1200" baseline="30000" dirty="0"/>
              <a:t>rd</a:t>
            </a:r>
            <a:r>
              <a:rPr lang="en-US" sz="2400" kern="1200" dirty="0"/>
              <a:t> Party Coverage</a:t>
            </a:r>
          </a:p>
        </p:txBody>
      </p:sp>
    </p:spTree>
    <p:extLst>
      <p:ext uri="{BB962C8B-B14F-4D97-AF65-F5344CB8AC3E}">
        <p14:creationId xmlns:p14="http://schemas.microsoft.com/office/powerpoint/2010/main" val="259032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M Brand Template 2018 Print">
  <a:themeElements>
    <a:clrScheme name="LM PRINT COLORS 2018">
      <a:dk1>
        <a:srgbClr val="343741"/>
      </a:dk1>
      <a:lt1>
        <a:srgbClr val="F5F5F5"/>
      </a:lt1>
      <a:dk2>
        <a:srgbClr val="1A1446"/>
      </a:dk2>
      <a:lt2>
        <a:srgbClr val="FFFFFF"/>
      </a:lt2>
      <a:accent1>
        <a:srgbClr val="FFD000"/>
      </a:accent1>
      <a:accent2>
        <a:srgbClr val="1A1446"/>
      </a:accent2>
      <a:accent3>
        <a:srgbClr val="78E1E1"/>
      </a:accent3>
      <a:accent4>
        <a:srgbClr val="06748C"/>
      </a:accent4>
      <a:accent5>
        <a:srgbClr val="B0B0B0"/>
      </a:accent5>
      <a:accent6>
        <a:srgbClr val="343741"/>
      </a:accent6>
      <a:hlink>
        <a:srgbClr val="06748C"/>
      </a:hlink>
      <a:folHlink>
        <a:srgbClr val="000000"/>
      </a:folHlink>
    </a:clrScheme>
    <a:fontScheme name="LM 2018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 id="{2BFC066F-1E97-4D79-AD23-C5654AA1C12D}" vid="{EAA1360F-7DC2-49BE-8173-92E9F14D13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121</TotalTime>
  <Words>910</Words>
  <Application>Microsoft Office PowerPoint</Application>
  <PresentationFormat>Widescreen</PresentationFormat>
  <Paragraphs>164</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PMingLiU</vt:lpstr>
      <vt:lpstr>Aptos</vt:lpstr>
      <vt:lpstr>Arial</vt:lpstr>
      <vt:lpstr>DM Sans</vt:lpstr>
      <vt:lpstr>Roboto</vt:lpstr>
      <vt:lpstr>Wingdings 2</vt:lpstr>
      <vt:lpstr>LM Brand Template 2018 Print</vt:lpstr>
      <vt:lpstr>Cyber Risk Engineering</vt:lpstr>
      <vt:lpstr>Disclaimer</vt:lpstr>
      <vt:lpstr>Whoami</vt:lpstr>
      <vt:lpstr>Risk Management</vt:lpstr>
      <vt:lpstr>Risk Transfer</vt:lpstr>
      <vt:lpstr>Cyber Insurance Process</vt:lpstr>
      <vt:lpstr>Players</vt:lpstr>
      <vt:lpstr>Insurance Tower</vt:lpstr>
      <vt:lpstr>Insurance Types</vt:lpstr>
      <vt:lpstr>The Challenge</vt:lpstr>
      <vt:lpstr>Data-Informed Risk Management</vt:lpstr>
      <vt:lpstr>Correlation</vt:lpstr>
      <vt:lpstr>Correlation Challenges</vt:lpstr>
      <vt:lpstr>Correlation Challenges</vt:lpstr>
      <vt:lpstr>Causation</vt:lpstr>
      <vt:lpstr>Causation Challenges</vt:lpstr>
      <vt:lpstr>Expert Opinion</vt:lpstr>
      <vt:lpstr>PowerPoint Presentation</vt:lpstr>
      <vt:lpstr>What does the data say???</vt:lpstr>
      <vt:lpstr>Frequency</vt:lpstr>
      <vt:lpstr>Severity</vt:lpstr>
      <vt:lpstr>How I look at  organizations</vt:lpstr>
      <vt:lpstr>Liberty Lenses</vt:lpstr>
      <vt:lpstr>Focus Areas</vt:lpstr>
      <vt:lpstr>Observables</vt:lpstr>
      <vt:lpstr>Conclusions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Draeger, Amanda</dc:creator>
  <cp:lastModifiedBy>Draeger, Amanda</cp:lastModifiedBy>
  <cp:revision>2</cp:revision>
  <dcterms:created xsi:type="dcterms:W3CDTF">2025-11-10T16:13:02Z</dcterms:created>
  <dcterms:modified xsi:type="dcterms:W3CDTF">2026-04-23T13:42:06Z</dcterms:modified>
</cp:coreProperties>
</file>